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6"/>
  </p:notesMasterIdLst>
  <p:sldIdLst>
    <p:sldId id="271" r:id="rId3"/>
    <p:sldId id="258" r:id="rId4"/>
    <p:sldId id="259" r:id="rId5"/>
    <p:sldId id="273" r:id="rId6"/>
    <p:sldId id="260" r:id="rId7"/>
    <p:sldId id="289" r:id="rId8"/>
    <p:sldId id="276" r:id="rId9"/>
    <p:sldId id="285" r:id="rId10"/>
    <p:sldId id="290" r:id="rId11"/>
    <p:sldId id="291" r:id="rId12"/>
    <p:sldId id="292" r:id="rId13"/>
    <p:sldId id="293" r:id="rId14"/>
    <p:sldId id="272" r:id="rId1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="" xmlns:p14="http://schemas.microsoft.com/office/powerpoint/2010/main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309" autoAdjust="0"/>
    <p:restoredTop sz="94660"/>
  </p:normalViewPr>
  <p:slideViewPr>
    <p:cSldViewPr>
      <p:cViewPr varScale="1">
        <p:scale>
          <a:sx n="72" d="100"/>
          <a:sy n="72" d="100"/>
        </p:scale>
        <p:origin x="-96" y="-150"/>
      </p:cViewPr>
      <p:guideLst>
        <p:guide orient="horz" pos="1620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2" y="1597820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399" y="205980"/>
            <a:ext cx="2057401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1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2" y="841773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2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9" y="1282307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9" y="3442100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49" y="1369219"/>
            <a:ext cx="3886201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1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6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3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5" y="1260873"/>
            <a:ext cx="388739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5" y="1878806"/>
            <a:ext cx="388739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9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9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9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9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7" y="273845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3" y="273845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4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4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1" y="1200151"/>
            <a:ext cx="4038601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1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4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4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2" y="204790"/>
            <a:ext cx="5111749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2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2" y="273846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2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49" y="4767265"/>
            <a:ext cx="2057401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2019/11/27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2" y="4767265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5"/>
            <a:ext cx="2057401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6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1"/>
            <a:ext cx="437451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3" y="4247730"/>
            <a:ext cx="349781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9" y="743600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3" y="464142"/>
            <a:ext cx="1498299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51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9" y="188228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5" y="1789487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6" y="3511388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三年级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1"/>
            <a:ext cx="1015564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6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21" y="1785933"/>
            <a:ext cx="1015564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2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6" y="1979117"/>
            <a:ext cx="1015564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4" y="2044483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3" y="1931171"/>
            <a:ext cx="1015564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20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1" y="714363"/>
            <a:ext cx="4214843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67544" y="483518"/>
            <a:ext cx="842493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写出下列词语的反义词。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细长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——(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  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激烈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—(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  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这段话的中心句是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800" u="sng" dirty="0" smtClean="0">
                <a:latin typeface="微软雅黑" pitchFamily="34" charset="-122"/>
                <a:ea typeface="微软雅黑" pitchFamily="34" charset="-122"/>
              </a:rPr>
              <a:t>                                        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195736" y="127560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粗短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763688" y="185167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缓和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995936" y="2427734"/>
            <a:ext cx="34307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缸里的小虾十分有趣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1" grpId="0"/>
      <p:bldP spid="12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67544" y="483518"/>
            <a:ext cx="8424937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用“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”画出文中的一个排比句。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 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27584" y="1635646"/>
            <a:ext cx="5904656" cy="1284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它们有的独自荡来荡去</a:t>
            </a:r>
            <a:r>
              <a:rPr lang="en-US" altLang="zh-CN" sz="28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有的互相追逐</a:t>
            </a:r>
            <a:r>
              <a:rPr lang="en-US" altLang="zh-CN" sz="28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有的紧贴住缸壁。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67544" y="267494"/>
            <a:ext cx="8424937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巧嘴巴会说话。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造句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有的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有的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……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有的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……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95536" y="2427734"/>
            <a:ext cx="79415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下课了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同学们有的唱歌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有的跳绳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有的做游戏。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70" y="3407299"/>
            <a:ext cx="1673108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1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3" y="4247730"/>
            <a:ext cx="349781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9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9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60"/>
            <a:ext cx="1015564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6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80" y="1258824"/>
            <a:ext cx="1015564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2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7" y="1523447"/>
            <a:ext cx="1015564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4" y="2044483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4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9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5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9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8" y="163238"/>
            <a:ext cx="2375566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971600" y="915566"/>
            <a:ext cx="2031325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第十五课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4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20018" y="2011358"/>
              <a:ext cx="658393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15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8" y="2195049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小　虾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9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6" y="3786683"/>
            <a:ext cx="1008112" cy="108565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3528" y="339502"/>
            <a:ext cx="698620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一、给加点的字选择正确的读音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画“√”。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67544" y="1203598"/>
            <a:ext cx="8568953" cy="2601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空隙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xī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xì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掀开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xiān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xān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钳子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qián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xián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比较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jiǎo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jiào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123728" y="1635646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9"/>
          <p:cNvSpPr txBox="1"/>
          <p:nvPr/>
        </p:nvSpPr>
        <p:spPr>
          <a:xfrm>
            <a:off x="1043608" y="1707654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5" name="TextBox 9"/>
          <p:cNvSpPr txBox="1"/>
          <p:nvPr/>
        </p:nvSpPr>
        <p:spPr>
          <a:xfrm>
            <a:off x="611560" y="2355726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6" name="TextBox 9"/>
          <p:cNvSpPr txBox="1"/>
          <p:nvPr/>
        </p:nvSpPr>
        <p:spPr>
          <a:xfrm>
            <a:off x="611560" y="3003798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7" name="TextBox 9"/>
          <p:cNvSpPr txBox="1"/>
          <p:nvPr/>
        </p:nvSpPr>
        <p:spPr>
          <a:xfrm>
            <a:off x="971600" y="3579862"/>
            <a:ext cx="2618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475656" y="2283718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475656" y="2931790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411760" y="3579862"/>
            <a:ext cx="5453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√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4" grpId="0"/>
      <p:bldP spid="15" grpId="0"/>
      <p:bldP spid="16" grpId="0"/>
      <p:bldP spid="17" grpId="0"/>
      <p:bldP spid="12" grpId="0"/>
      <p:bldP spid="13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03040" y="1131590"/>
            <a:ext cx="642641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近义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词　　　反义词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安静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)——(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透明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)——(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1521" y="267495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二、写出下列词语的近义词和反义词。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267744" y="177966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清静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355976" y="185167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喧哗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267744" y="249974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透亮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355976" y="250031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浑浊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8" grpId="0"/>
      <p:bldP spid="11" grpId="0"/>
      <p:bldP spid="15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907704" y="1203598"/>
            <a:ext cx="684076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院子里的葡萄架下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一口缸闲着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夏天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积了大半缸雨水。	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①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没有事情　      ②不在使用中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③与正事无关的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357304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59" y="339502"/>
            <a:ext cx="67345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三、读句子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给加点的字选择正确的解释。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004048" y="1995686"/>
            <a:ext cx="4940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②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6072198" y="1714494"/>
            <a:ext cx="670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● 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14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39552" y="1347614"/>
            <a:ext cx="762446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敌军在我们的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 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攻击下土崩瓦解了。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小虾的搏斗很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     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蹦出水面是常有的事。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同学们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希望学校多开展些有益的活动。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39552" y="339502"/>
            <a:ext cx="6048672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四、用“烈”字组成合适的词语填空。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131840" y="141962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猛烈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31840" y="213970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激烈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979712" y="2787774"/>
            <a:ext cx="10871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强烈 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5" grpId="0"/>
      <p:bldP spid="6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67544" y="699542"/>
            <a:ext cx="8424937" cy="2601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我写完了作业。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改成“把”字句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我打碎了那只碗。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改成“被”字句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67544" y="0"/>
            <a:ext cx="8424937" cy="662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五、按要求写句子。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83568" y="1635646"/>
            <a:ext cx="30700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我把作业写完了。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83568" y="3579862"/>
            <a:ext cx="34307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那只碗被我打碎了。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" y="2427734"/>
            <a:ext cx="1552754" cy="1144134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043608" y="195486"/>
            <a:ext cx="734481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蓝蓝的天空上飘来几朵美丽的云朵。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缩句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战士们杀向敌人。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扩句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331640" y="1059582"/>
            <a:ext cx="388843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天空上飘来云朵。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403648" y="3075806"/>
            <a:ext cx="655272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战士们奋不顾身地杀向凶残的敌人。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95536" y="699542"/>
            <a:ext cx="828092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缸里的小虾十分有趣。它们有的独自荡来荡去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有的互相追逐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有的紧贴住缸壁。要是你用小竹枝去动动那些正在休息的小虾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它们会立即向别的安静的角落蹦去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一路上像生了气似的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不停地舞动着前面那双细长的腿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腿末端那副钳子一张一张的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胡须也一翘一翘地摆动着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连眼珠子也一突一突的。如果这时碰到正在闲游的同伴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说不定就要打起来。小虾的搏斗很激烈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蹦出水面是常有的事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有时还会蹦到缸外的地面上。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67544" y="0"/>
            <a:ext cx="8424937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六、课内阅读。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</TotalTime>
  <Words>447</Words>
  <Application>Microsoft Office PowerPoint</Application>
  <PresentationFormat>全屏显示(16:9)</PresentationFormat>
  <Paragraphs>89</Paragraphs>
  <Slides>13</Slides>
  <Notes>13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123</cp:revision>
  <dcterms:created xsi:type="dcterms:W3CDTF">2018-12-06T02:32:00Z</dcterms:created>
  <dcterms:modified xsi:type="dcterms:W3CDTF">2019-11-27T08:29:15Z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