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1" r:id="rId12"/>
    <p:sldId id="292" r:id="rId13"/>
    <p:sldId id="294" r:id="rId14"/>
    <p:sldId id="293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106" d="100"/>
          <a:sy n="106" d="100"/>
        </p:scale>
        <p:origin x="-84" y="-18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1851670"/>
            <a:ext cx="73448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大地万物加上一场大雪等于一片白茫茫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那时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无数的孩子会从家里冲出来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打雪仗、堆雪人、滑雪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大地万物加上一场大雪又等于无数孩子的节日。</a:t>
            </a:r>
            <a:endParaRPr lang="zh-CN" altLang="en-US" sz="2800" b="1" u="sng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339502"/>
            <a:ext cx="8424937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在宇宙的另一边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加法是怎样计算的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在文中用“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”画出来。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3528" y="411510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乘法是怎样计算的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800" u="wavy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画出来。 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3529" y="1419622"/>
            <a:ext cx="78488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早春二月”乘以“竹外桃花三两枝”</a:t>
            </a: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再乘以“春雨贵如油”</a:t>
            </a: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等于“春风又绿江南岸”</a:t>
            </a: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又等于“碧玉妆成一树高</a:t>
            </a: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万条垂下绿丝绦”</a:t>
            </a: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最后等于“儿童散学归来早</a:t>
            </a: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忙趁东风放纸鸢”。</a:t>
            </a:r>
            <a:endParaRPr lang="zh-CN" altLang="en-US" sz="2800" b="1" u="wavy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195486"/>
            <a:ext cx="8424937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文中冒号的作用是	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提示下文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承上启下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27984" y="26749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9512" y="411510"/>
            <a:ext cx="8640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想象一下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宇宙的另一边还会有哪些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写在下面的横线上。 </a:t>
            </a: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1520" y="1707654"/>
            <a:ext cx="8121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在宇宙的另一边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小猫能与人沟通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小鸟会背古诗。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20018" y="1940126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宇宙的另一边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195486"/>
            <a:ext cx="5104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画出正确的答案。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771550"/>
            <a:ext cx="67687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浩瀚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hào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gào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趴着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丝绦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tāo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tiáo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倒影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yǐng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yìng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太阳慢慢地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　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第一节课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7624" y="113159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3688" y="1635646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4" y="221171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9632" y="2787774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827584" y="113159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467544" y="170765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755576" y="228371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827584" y="278777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1115616" y="386789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555776" y="329183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39752" y="3795886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9512" y="1131590"/>
            <a:ext cx="896448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星光洒进我的眼睛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在我身体里汩汩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tǎng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星光告诉我一个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正当我的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在茫茫宇宙中穿梭时。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我看着浩瀚的星空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茫茫宇宙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飞到那个很远很远的地方。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看拼音写词语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4328" y="12035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0" y="1779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秘密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87824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36096" y="31478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穿越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1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475656" y="699542"/>
            <a:ext cx="74888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拜访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探望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张老师今天登门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了我的爷爷。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妈妈要去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一位好久不见的老同学。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思绪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我想了很久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终于想出了计算这道题的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看到这本书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万千。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95686"/>
            <a:ext cx="1855443" cy="25528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19548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、选词填空。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8024" y="141962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35896" y="206769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56376" y="336383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99992" y="401191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12" grpId="0"/>
      <p:bldP spid="28" grpId="0"/>
      <p:bldP spid="30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9552" y="843558"/>
            <a:ext cx="7128792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倒影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倒映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水面上满是大树的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大树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在水面上。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11960" y="156363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221171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843558"/>
            <a:ext cx="777686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万条垂下绿丝绦。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忙趁东风放纸鸢。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7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四、诗词积累。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43608" y="843558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碧玉妆成一树高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1491630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儿童散学归来早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95486"/>
            <a:ext cx="79208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五、仿写词语。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35896" y="1131590"/>
            <a:ext cx="13681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白花花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1203598"/>
            <a:ext cx="720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白茫茫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气喘吁吁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6136" y="1131590"/>
            <a:ext cx="13681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绿油油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5936" y="1779662"/>
            <a:ext cx="164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白发苍苍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16216" y="1779662"/>
            <a:ext cx="164780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1" grpId="0"/>
      <p:bldP spid="13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699542"/>
            <a:ext cx="87129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宇宙的另一边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加法是这样的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大地万物加上一场大雪等于一片白茫茫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无数的孩子会从家里冲出来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打雪仗、堆雪人、滑雪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大地万物加上一场大雪又等于无数孩子的节日。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乘法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是这样的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早春二月”乘以“竹外桃花三两枝”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再乘以“春雨贵如油”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等于“春风又绿江南岸”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又等于“碧玉妆成一树高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万条垂下绿丝绦”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最后等于“儿童散学归来早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忙趁东风放纸鸢”。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0"/>
            <a:ext cx="8424937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463</Words>
  <Application>Microsoft Office PowerPoint</Application>
  <PresentationFormat>全屏显示(16:9)</PresentationFormat>
  <Paragraphs>96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125</cp:revision>
  <dcterms:created xsi:type="dcterms:W3CDTF">2018-12-06T02:32:00Z</dcterms:created>
  <dcterms:modified xsi:type="dcterms:W3CDTF">2019-12-23T00:52:57Z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