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92" r:id="rId7"/>
    <p:sldId id="293" r:id="rId8"/>
    <p:sldId id="294" r:id="rId9"/>
    <p:sldId id="295" r:id="rId10"/>
    <p:sldId id="260" r:id="rId11"/>
    <p:sldId id="289" r:id="rId12"/>
    <p:sldId id="296" r:id="rId13"/>
    <p:sldId id="276" r:id="rId14"/>
    <p:sldId id="297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9502"/>
            <a:ext cx="60486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写出下列词语的反义词。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喜欢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容易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23728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9502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文中的“我”变成了一棵怎样的树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347614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“我”变成了一棵长满各种形状的鸟窝的树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三角形的、正方形的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还有长方形的、圆形的、椭圆形的、菱形的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风一吹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它们就在枝头跳起了舞。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23528" y="195486"/>
            <a:ext cx="84249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我”都请谁住进来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它们又是怎样上来的呢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1203598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我会请小兔、小刺猬、小松鼠、小鸭子、小鳄鱼、小狐狸住在里面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如果你喜欢也可以住进来。　我会弯下腰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让鸟窝离你很近很近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你只需轻轻一跳或者轻轻一爬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就像平时上你的小床那么容易。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267494"/>
            <a:ext cx="84249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你认为文中的“我”是一个怎样的孩子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3118" y="1995686"/>
            <a:ext cx="884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文中的“我”是一个聪明、可爱、想象力丰富的孩子。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20018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我变成了一棵树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46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1203598"/>
            <a:ext cx="85689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狡猾的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借助老虎的威风吓跑了百兽。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我经常自己烘焙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蛋糕。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我们不能满足已经取得的成绩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包罗万象的大自然蕴藏着无数的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192367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巧克力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321982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3040" y="1131590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　 盯　 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目不识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铁板钉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梢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　 伶　 玲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聪明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俐　　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八落          小巧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珑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二、选字填空。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17076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3968" y="17796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0152" y="17796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47664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3888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16216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  <p:bldP spid="15" grpId="0"/>
      <p:bldP spid="17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3040" y="1131590"/>
            <a:ext cx="864096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我变成了一棵长满各种形状的鸟窝的树。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各种形状的鸟窝在枝头跳起了舞。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仿写拟人句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584" y="185167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我变成树。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568" y="3363838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海棠摇动着它那圆圆的小脸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冲着你点头微笑。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267494"/>
            <a:ext cx="78853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我真希望变成一棵树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这样就没人在你玩的时候叫你吃饭了。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我变的树上会长什么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当然不是苹果啦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梨也不对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鸟窝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仿写设问句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635646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我从小就希望做一名人民教师。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1547664" y="77155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979712" y="77155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3723878"/>
            <a:ext cx="6857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这瓶饮料是谁买来的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原来是妈妈买来的。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2" grpId="0"/>
      <p:bldP spid="1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267494"/>
            <a:ext cx="788538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203598"/>
            <a:ext cx="7885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我真希望变成一棵树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这样就没人在你玩的时候叫你吃饭了。我心里想着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就觉得身上痒痒的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低头一看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发现许多小树枝正从我身上冒出来。呀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我真的变成了一棵树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你猜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我变的树上会长什么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当然不是苹果啦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梨也不对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鸟窝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95486"/>
            <a:ext cx="7885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我变成了一棵长满各种形状的鸟窝的树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三角形的、正方形的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还有长方形的、圆形的、椭圆形的、菱形的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风一吹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它们就在枝头跳起了舞。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我会请小兔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小刺猬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松鼠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小鸭子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小鳄鱼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小狐狸住在里面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如果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你喜欢也可以住进来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你怎么住进来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别担心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我会弯下腰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让鸟窝离你很近很近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你只需轻轻一跳或者轻轻一爬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就像平时上你的小床那么容易。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88489" y="18516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017249" y="18516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517447" y="18516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235743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18516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235743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7715272" y="235743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□</a:t>
            </a:r>
            <a:endParaRPr lang="zh-CN" altLang="en-US" sz="40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5668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自然段中空白处填上标点。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5696" y="1131590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我会请小兔、小刺猬、小松鼠、小鸭子、小鳄鱼、小狐狸住在里面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如果你喜欢也可以住进来。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113159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13159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44208" y="113159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2360" y="113159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1779662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1779662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242773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□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560</Words>
  <Application>Microsoft Office PowerPoint</Application>
  <PresentationFormat>全屏显示(16:9)</PresentationFormat>
  <Paragraphs>95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122</cp:revision>
  <dcterms:created xsi:type="dcterms:W3CDTF">2018-12-06T02:32:00Z</dcterms:created>
  <dcterms:modified xsi:type="dcterms:W3CDTF">2019-11-27T08:56:37Z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