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92" r:id="rId7"/>
    <p:sldId id="289" r:id="rId8"/>
    <p:sldId id="297" r:id="rId9"/>
    <p:sldId id="287" r:id="rId10"/>
    <p:sldId id="276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52" y="642924"/>
            <a:ext cx="8143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这首诗中描写的景物有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这首诗有静、有动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如两幅水墨画。请把写“动态美”的语句画上“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”线。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6248" y="71436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72132" y="71436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29454" y="71436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135730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85918" y="135730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红蜻蜓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8992" y="135730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6" y="350044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163238"/>
            <a:ext cx="245954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547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童年的水墨画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857238"/>
            <a:ext cx="7926731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田野上方笼罩着一层烟雾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仿佛一幅美丽的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绵绵的春雨把大地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3.shuǐ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是一种植物。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好吃的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犹如很大的花雨伞。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5175" y="157161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水墨画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7619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8117" y="285750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水葫芦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350044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905676"/>
            <a:ext cx="892971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　  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水花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斗笠	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小手	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蜻蜓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二、我会填量词。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83848" y="10068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100689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16498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164983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2285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228599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895509"/>
            <a:ext cx="892971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垂柳把溪水当作梳妆的镜子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山溪像绿玉带一样平静。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像刚下水的鸭群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扇动翅膀拍水戏耍。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松树刚洗过澡一身清清爽爽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松针上一串串雨珠明明亮亮。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44" y="190012"/>
            <a:ext cx="8429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三、指出下列句子运用了什么修辞手法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写在括号里。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7158" y="1691340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388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6" grpId="0"/>
      <p:bldP spid="1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76960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垂柳把溪水当作梳妆的镜子。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像刚下水的鸭群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扇动翅膀拍水戏耍。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785932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白云把蓝天当作嬉戏的乐园。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9139" y="3048662"/>
            <a:ext cx="793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秋风中的树叶像美丽的蝴蝶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展开双翅翩翩起舞。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4054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四、仿写句子。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76960"/>
            <a:ext cx="828680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是哪个“水葫芦”一下钻入水中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出水时只见一阵水花两排银牙。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表示否定。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表示引用别人的话。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表示需要着重论述的对象或特定的词语。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00430" y="17144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05456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五、选出下面句中引号的用法。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00048"/>
            <a:ext cx="850112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溪　边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垂柳把溪水当作梳妆的镜子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indent="457200"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山溪像绿玉带一样平静。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人影给溪水染绿了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indent="457200"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钓竿上立着一只红蜻蜓。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忽然扑腾一声人影碎了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indent="457200" 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草地上蹦跳着鱼儿和笑声。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625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397549"/>
            <a:ext cx="90726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把文中的比喻句抄下来。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这首诗中小朋友在干什么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0034" y="1111929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山溪像绿玉带一样平静。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472" y="2500312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钓鱼。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288</Words>
  <Application>WPS 演示</Application>
  <PresentationFormat>全屏显示(16:9)</PresentationFormat>
  <Paragraphs>86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230</cp:revision>
  <dcterms:created xsi:type="dcterms:W3CDTF">2018-12-06T02:32:00Z</dcterms:created>
  <dcterms:modified xsi:type="dcterms:W3CDTF">2019-11-27T08:59:49Z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