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3"/>
  </p:notesMasterIdLst>
  <p:sldIdLst>
    <p:sldId id="271" r:id="rId3"/>
    <p:sldId id="258" r:id="rId4"/>
    <p:sldId id="259" r:id="rId5"/>
    <p:sldId id="273" r:id="rId6"/>
    <p:sldId id="292" r:id="rId7"/>
    <p:sldId id="289" r:id="rId8"/>
    <p:sldId id="298" r:id="rId9"/>
    <p:sldId id="297" r:id="rId10"/>
    <p:sldId id="276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96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63238"/>
            <a:ext cx="260242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754725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第十九课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19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剃头大师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142858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31549" y="571486"/>
            <a:ext cx="7926731" cy="3864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弟弟闯祸了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怕被爸爸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只得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duó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mén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táo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zǒu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小明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wài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biǎo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像一个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xiǎo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guǐ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但其实他是非常勇敢的孩子。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这次考试小红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几分就满分了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假期她决定要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bèi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努力。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57818" y="71436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57423" y="1285866"/>
            <a:ext cx="1785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夺门逃走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68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2571750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胆小鬼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6248" y="321469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488" y="3857634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8" grpId="0"/>
      <p:bldP spid="10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314" y="670737"/>
            <a:ext cx="942978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抗议　　反抗</a:t>
            </a:r>
          </a:p>
          <a:p>
            <a:pPr>
              <a:lnSpc>
                <a:spcPct val="150000"/>
              </a:lnSpc>
            </a:pP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老师傅耳朵不好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听不清小沙的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哪里有压迫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哪里就有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ctr">
              <a:lnSpc>
                <a:spcPct val="150000"/>
              </a:lnSpc>
            </a:pP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央求　　　请求</a:t>
            </a:r>
          </a:p>
          <a:p>
            <a:pPr>
              <a:lnSpc>
                <a:spcPct val="150000"/>
              </a:lnSpc>
            </a:pP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小沙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我替他剪头发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并答应剪完后付给我五块钱。</a:t>
            </a:r>
          </a:p>
          <a:p>
            <a:pPr>
              <a:lnSpc>
                <a:spcPct val="150000"/>
              </a:lnSpc>
            </a:pP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战士们纷纷写信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参加突击队。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142858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二、选词填空。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786182" y="200024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43504" y="1405588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抗议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57290" y="326297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央求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71801" y="3857634"/>
            <a:ext cx="928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4" grpId="0"/>
      <p:bldP spid="26" grpId="0"/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4282" y="1541840"/>
            <a:ext cx="8929718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小沙是“我”姑姑家的小女儿。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我”给小沙理发很成功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大家都夸“我”。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小沙怕再去理发店受折磨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所以才找“我”剪头发。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2844" y="190012"/>
            <a:ext cx="8429684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三、根据课文内容判断对错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对的打“√”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错的打“✕”。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857884" y="1643056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98558" y="233428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6196" y="362016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6" grpId="0"/>
      <p:bldP spid="1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976960"/>
            <a:ext cx="8286808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很快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我就发现自己闯了祸。因为这样随意乱剪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头发长长短短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这儿翘起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那儿却短得不到一厘米。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哎呀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我叫起来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坏了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小沙连忙摸耳朵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看它们还在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就无所谓了。我敢说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世界上再也没有比他更优秀的顾客了。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40545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500048"/>
            <a:ext cx="82868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我剪掉了几根翘起的长发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又把头发修了修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可惜越修越糟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一些头发越剪越短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甚至露出了头皮。一眼望去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整个头上坑坑洼洼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耳朵边剪得小心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却像层层梯田。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我还想稳住小沙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告诉他这是最时髦的发式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可他一照镜子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大叫一声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像见了鬼一样。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571486"/>
            <a:ext cx="86439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给第二自然段加标点。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我为什么说“坏了”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请你在文中找出答案并写下来。</a:t>
            </a: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5720" y="1428742"/>
            <a:ext cx="75889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哎呀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我叫起来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,“)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坏了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!”)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5720" y="2786064"/>
            <a:ext cx="8858280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我就发现自己闯了祸。因为这样随意乱剪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头发长长短短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这儿翘起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那儿却短得不到一厘米。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720" y="397549"/>
            <a:ext cx="864399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我敢说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世界上再也没有比他更优秀的顾客了。”这句话中的意思是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小沙是世界上最优秀的顾客。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世界上有比小沙更优秀的顾客。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看到“我”给他剪的头发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小沙是怎么反应的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357686" y="1142990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3714758"/>
            <a:ext cx="7072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小沙大叫一声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像见了鬼一样。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304</Words>
  <Application>WPS 演示</Application>
  <PresentationFormat>全屏显示(16:9)</PresentationFormat>
  <Paragraphs>70</Paragraphs>
  <Slides>10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244</cp:revision>
  <dcterms:created xsi:type="dcterms:W3CDTF">2018-12-06T02:32:00Z</dcterms:created>
  <dcterms:modified xsi:type="dcterms:W3CDTF">2019-11-27T09:01:00Z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