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85" r:id="rId10"/>
    <p:sldId id="290" r:id="rId11"/>
    <p:sldId id="291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09" autoAdjust="0"/>
    <p:restoredTop sz="94660"/>
  </p:normalViewPr>
  <p:slideViewPr>
    <p:cSldViewPr>
      <p:cViewPr varScale="1">
        <p:scale>
          <a:sx n="88" d="100"/>
          <a:sy n="88" d="100"/>
        </p:scale>
        <p:origin x="-43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836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tiff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483518"/>
            <a:ext cx="842493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解释下面的词语。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迟日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泥融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本诗中“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”两句运用了动静结合的写法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展现了初春时节一派生机盎然的景象。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这首诗表达了诗人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                                     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的思想感情。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u="sng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03648" y="98757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春日。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3648" y="1563638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这里指泥土变湿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软。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39752" y="2139702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泥融飞燕子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32040" y="2139702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沙暖睡鸳鸯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91880" y="3219822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面对春天的无限喜悦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2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3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古诗三首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339502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1203598"/>
            <a:ext cx="8568953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春天来了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小河里的冰逐渐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róng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2.yuān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yāng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是中国著名的一种观赏鸟类。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蒌蒿满地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正是河豚欲上时。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4.méi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黄时日日晴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xiǎo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泛尽却山行。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72200" y="13476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1923678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鸳鸯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832" y="2571750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芦芽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696" y="3219822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24128" y="3219822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3040" y="1131590"/>
            <a:ext cx="86409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①后退　②推辞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拒绝　③再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   ④表示转折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小溪泛尽却山行。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朋友们再三要为我饯行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因盛情难却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我只好接受了。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我来了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他却走了。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在困难面前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我们决不退却。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1" y="267495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二、我能给加点的字选择正确的解释。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19872" y="170765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2051720" y="213970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5220072" y="264375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2123728" y="321982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3995936" y="372387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00392" y="228371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55976" y="285978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92080" y="34358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2" grpId="0"/>
      <p:bldP spid="13" grpId="0"/>
      <p:bldP spid="14" grpId="0"/>
      <p:bldP spid="16" grpId="0"/>
      <p:bldP spid="11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07704" y="1203598"/>
            <a:ext cx="73448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《绝句》写的是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季的景色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从“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”这两句诗中可以看出来。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《惠崇春江晚景》是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画的《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》题写的诗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歌咏了</a:t>
            </a:r>
            <a:r>
              <a:rPr lang="zh-CN" altLang="zh-CN" sz="20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的美好时光。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59" y="339502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三、按课文内容填空并回答问题。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11960" y="1203598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2411760" y="1635646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迟日江山丽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4427984" y="1635646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春风花草香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932040" y="249974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64288" y="249974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惠崇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83768" y="3003798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春江晚景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60232" y="3003798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早春江景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339502"/>
            <a:ext cx="53285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《三衢道中》这首诗描写的是诗人曾几在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季节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游三衢时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写的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抒发了诗人山行时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的心情。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10595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夏季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47664" y="228371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愉悦欢快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699542"/>
            <a:ext cx="84249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燕子飞来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衔着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湿软的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泥土忙着筑巢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暖和的沙子上睡着成双成对的鸳鸯。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竹林外两三枝桃花初放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鸭子在水中游戏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它们最先察觉了初春江水的回暖。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0"/>
            <a:ext cx="8424937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四、我会根据诗意写诗句。 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67544" y="1995686"/>
            <a:ext cx="4333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泥融飞燕子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沙暖睡鸳鸯。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5536" y="4011910"/>
            <a:ext cx="5775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竹外桃花三两枝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春江水暖鸭先知。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4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19672" y="915566"/>
            <a:ext cx="684076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迟日江山丽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春江水暖鸭先知。 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梅子黄时日日晴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11960" y="771550"/>
            <a:ext cx="21602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春风花草香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512" y="195486"/>
            <a:ext cx="6840761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五、我能把诗句补充完整。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79712" y="2139702"/>
            <a:ext cx="279992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竹外桃花三两枝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0" y="3435846"/>
            <a:ext cx="279992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小溪泛尽却山行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763688" y="843558"/>
            <a:ext cx="4680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绝　句　　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杜甫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迟日江山丽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春风花草香。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泥融飞燕子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沙暖睡鸳鸯。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23478"/>
            <a:ext cx="8424937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95736" y="321982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35696" y="386789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诗圣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3219822"/>
            <a:ext cx="8424937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杜甫是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 代著名诗人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被后人尊称为“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”。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1" grpId="0"/>
      <p:bldP spid="12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273</Words>
  <Application>Microsoft Office PowerPoint</Application>
  <PresentationFormat>全屏显示(16:9)</PresentationFormat>
  <Paragraphs>98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119</cp:revision>
  <dcterms:created xsi:type="dcterms:W3CDTF">2018-12-06T02:32:00Z</dcterms:created>
  <dcterms:modified xsi:type="dcterms:W3CDTF">2019-12-22T03:49:00Z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