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7"/>
  </p:notesMasterIdLst>
  <p:sldIdLst>
    <p:sldId id="271" r:id="rId3"/>
    <p:sldId id="258" r:id="rId4"/>
    <p:sldId id="259" r:id="rId5"/>
    <p:sldId id="273" r:id="rId6"/>
    <p:sldId id="292" r:id="rId7"/>
    <p:sldId id="289" r:id="rId8"/>
    <p:sldId id="295" r:id="rId9"/>
    <p:sldId id="287" r:id="rId10"/>
    <p:sldId id="296" r:id="rId11"/>
    <p:sldId id="276" r:id="rId12"/>
    <p:sldId id="291" r:id="rId13"/>
    <p:sldId id="293" r:id="rId14"/>
    <p:sldId id="297" r:id="rId15"/>
    <p:sldId id="272" r:id="rId1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309" autoAdjust="0"/>
    <p:restoredTop sz="94660"/>
  </p:normalViewPr>
  <p:slideViewPr>
    <p:cSldViewPr>
      <p:cViewPr varScale="1">
        <p:scale>
          <a:sx n="88" d="100"/>
          <a:sy n="88" d="100"/>
        </p:scale>
        <p:origin x="-432" y="-102"/>
      </p:cViewPr>
      <p:guideLst>
        <p:guide orient="horz" pos="1620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91221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tif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tif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三年级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85720" y="71420"/>
            <a:ext cx="907262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从选文中找出下列词语的近义词。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漂亮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自豪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透亮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肥皂泡的颜色是什么样的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请将原文写在下面的横线上。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857356" y="834084"/>
            <a:ext cx="928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美丽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857356" y="1500180"/>
            <a:ext cx="10001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骄傲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857356" y="2143122"/>
            <a:ext cx="10001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透明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71472" y="3429006"/>
            <a:ext cx="70723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五色的浮光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在那轻清透明的球面上乱转。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1" grpId="0"/>
      <p:bldP spid="12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85752" y="500048"/>
            <a:ext cx="81439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800" u="wavy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u="wavy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画出描写肥皂泡形状的句子。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85720" y="1428742"/>
            <a:ext cx="842968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u="wavy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这肥皂泡</a:t>
            </a:r>
            <a:r>
              <a:rPr lang="en-US" altLang="zh-CN" sz="2800" b="1" u="wavy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u="wavy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吹起来很美丽</a:t>
            </a:r>
            <a:r>
              <a:rPr lang="en-US" altLang="zh-CN" sz="2800" b="1" u="wavy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u="wavy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五色的浮光</a:t>
            </a:r>
            <a:r>
              <a:rPr lang="en-US" altLang="zh-CN" sz="2800" b="1" u="wavy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u="wavy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在那轻清透明的球面上乱转。若是扇得好</a:t>
            </a:r>
            <a:r>
              <a:rPr lang="en-US" altLang="zh-CN" sz="2800" b="1" u="wavy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u="wavy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一个大球会分裂成两三个玲珑娇软的小球</a:t>
            </a:r>
            <a:r>
              <a:rPr lang="en-US" altLang="zh-CN" sz="2800" b="1" u="wavy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u="wavy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四散分飞。有时吹得太大了</a:t>
            </a:r>
            <a:r>
              <a:rPr lang="en-US" altLang="zh-CN" sz="2800" b="1" u="wavy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u="wavy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扇得太急了</a:t>
            </a:r>
            <a:r>
              <a:rPr lang="en-US" altLang="zh-CN" sz="2800" b="1" u="wavy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u="wavy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这脆薄的球</a:t>
            </a:r>
            <a:r>
              <a:rPr lang="en-US" altLang="zh-CN" sz="2800" b="1" u="wavy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u="wavy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会扯成长圆的形式</a:t>
            </a:r>
            <a:r>
              <a:rPr lang="en-US" altLang="zh-CN" sz="2800" b="1" u="wavy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u="wavy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颤巍巍的</a:t>
            </a:r>
            <a:r>
              <a:rPr lang="en-US" altLang="zh-CN" sz="2800" b="1" u="wavy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u="wavy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光影零乱。</a:t>
            </a:r>
            <a:endParaRPr lang="zh-CN" altLang="en-US" sz="2800" b="1" u="wavy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85752" y="477048"/>
            <a:ext cx="8143900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选文中画横线的句子写出了孩子们在吹肥皂泡时什么样的心情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57158" y="2071684"/>
            <a:ext cx="81439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写出了孩子们紧张、专注、担心、期待的心情。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85752" y="477048"/>
            <a:ext cx="8143900" cy="1311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这梦幻般的肥皂泡还会飞到哪里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落到哪里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发挥你的想象写一写。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57158" y="2071684"/>
            <a:ext cx="8143932" cy="1284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还会飞到天上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与小鸟、白云一起玩耍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落到河里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与小鱼一起游戏。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596" y="163238"/>
            <a:ext cx="2428892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754725" y="915566"/>
            <a:ext cx="2031325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第二十课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762321" y="2014178"/>
              <a:ext cx="658393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20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16594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肥 皂 泡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285734"/>
            <a:ext cx="35028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一、看拼音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写词语。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31549" y="857238"/>
            <a:ext cx="7926731" cy="1299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这种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féi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zào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有一股花一般的芳香。</a:t>
            </a: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少年儿童是祖国的未来和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wàng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86116" y="100011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肥皂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572264" y="1571618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希望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14282" y="905676"/>
            <a:ext cx="8929718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竹笔　        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木碗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泡儿　        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眼泪</a:t>
            </a:r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14282" y="285734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二、在括号里填上恰当的量词。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071934" y="100689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57224" y="1006892"/>
            <a:ext cx="12858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支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28662" y="164983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071934" y="1649834"/>
            <a:ext cx="928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滴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24" grpId="0"/>
      <p:bldP spid="26" grpId="0"/>
      <p:bldP spid="14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14282" y="756022"/>
            <a:ext cx="8929718" cy="2601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竟然　　　忽然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令人想不到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那件事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是他做的。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肥皂水落了下来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洒到眼睛里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大家都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低了头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揉出了眼泪。</a:t>
            </a:r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14282" y="142858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三、选词填空。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571868" y="1500180"/>
            <a:ext cx="12858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竟然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094875" y="214312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忽然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26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57158" y="976960"/>
            <a:ext cx="828680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这光丽的薄球就无声地散裂了。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缩句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肥皂泡是我们自己吹起的。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扩句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42910" y="1785932"/>
            <a:ext cx="23487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薄球散裂了。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09139" y="3048662"/>
            <a:ext cx="77588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梦幻般的肥皂泡是我们自己小心地轻轻吹起的。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57158" y="405456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四、按要求写句子。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2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57158" y="785800"/>
            <a:ext cx="828680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吹起来的肥皂泡很美丽。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改为反问句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我慢慢地缓缓地吹成一个网球大小的泡儿。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修改病句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71472" y="1571618"/>
            <a:ext cx="50545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吹起来的肥皂泡难道不美丽吗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85786" y="3571882"/>
            <a:ext cx="59554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我慢慢地吹成一个网球大小的泡儿。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57158" y="809847"/>
            <a:ext cx="8501122" cy="3905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这肥皂泡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吹起来很美丽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五色的浮光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在那轻清透明的球面上乱转。若是扇得好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一个大球会分裂成两三个玲珑娇软的小球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四散分飞。有时吹得太大了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扇得太急了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这脆薄的球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会扯成长圆的形式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颤巍巍的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光影零乱。这时大家都悬着心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仰着头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停着呼吸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,——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不久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这光丽的薄球就无声地散裂了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肥皂水落了下来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洒到眼睛里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大家都忽然低了头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揉出了眼泪。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28596" y="262580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五、课内阅读。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57158" y="500048"/>
            <a:ext cx="8501122" cy="3905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那一个个轻清脆丽的小球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像一串美丽的梦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是我们自己小心地轻轻吹起的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吹了起来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又轻轻地飞起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是那么圆满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那么自由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那么透明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那么美丽。借着扇子的轻风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把她们一个个送上天去送过海去。到天上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轻轻地挨着明月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渡过天河跟着夕阳西去。或者轻悠悠地飘过大海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飞越山巅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又低低地落下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落到一个熟睡中的婴儿的头发上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目送着她们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我心里充满了快乐、骄傲与希望。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</TotalTime>
  <Words>660</Words>
  <Application>Microsoft Office PowerPoint</Application>
  <PresentationFormat>全屏显示(16:9)</PresentationFormat>
  <Paragraphs>77</Paragraphs>
  <Slides>14</Slides>
  <Notes>14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217</cp:revision>
  <dcterms:created xsi:type="dcterms:W3CDTF">2018-12-06T02:32:00Z</dcterms:created>
  <dcterms:modified xsi:type="dcterms:W3CDTF">2019-12-22T04:56:02Z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