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273" r:id="rId6"/>
    <p:sldId id="292" r:id="rId7"/>
    <p:sldId id="260" r:id="rId8"/>
    <p:sldId id="289" r:id="rId9"/>
    <p:sldId id="287" r:id="rId10"/>
    <p:sldId id="276" r:id="rId11"/>
    <p:sldId id="291" r:id="rId12"/>
    <p:sldId id="293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88" d="100"/>
          <a:sy n="88" d="100"/>
        </p:scale>
        <p:origin x="-432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22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14314" y="390771"/>
            <a:ext cx="81439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把手抽回来”说明了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宋庆龄直接表明了自己的态度。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宋庆龄不想教小珍叠花篮了。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宋庆龄想回来取花篮。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214942" y="533647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14314" y="390771"/>
            <a:ext cx="81439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第三自然段说明了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宋庆龄明知故犯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想要在无意中失信。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宋庆龄是个守信用的孩子。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宋庆龄向小珍道歉。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286248" y="500048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238"/>
            <a:ext cx="3428992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571472" y="91556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第二十一课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21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我不能失信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一、我会给加点的字选择正确的读音。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1549" y="857238"/>
            <a:ext cx="7926731" cy="258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荣耀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yào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庆祝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qìng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qìn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盼望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pàn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qàn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85918" y="12858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80033" y="192880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57356" y="257175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23041" y="321469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43252" y="1262712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42976" y="1905654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71538" y="2571750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43252" y="3191538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3" grpId="0"/>
      <p:bldP spid="15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4282" y="756022"/>
            <a:ext cx="8929718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漂亮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失信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282" y="234036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二、写出下列词语的近义词。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785918" y="154184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特殊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85918" y="827460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85918" y="216162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85918" y="280457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赔礼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4" grpId="0"/>
      <p:bldP spid="26" grpId="0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4282" y="756022"/>
            <a:ext cx="8929718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的眼睛　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地说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的嘴巴　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地问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的孩子　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地等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282" y="142858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三、在括号里填上合适的词语。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929058" y="8572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905522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58" y="150018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尖尖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29058" y="150018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2143122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守信用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29058" y="2191406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耐心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4" grpId="0"/>
      <p:bldP spid="26" grpId="0"/>
      <p:bldP spid="14" grpId="0"/>
      <p:bldP spid="16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8596" y="759411"/>
            <a:ext cx="83582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她看起来非常焦急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一定是发生了什么事。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她早就盼着到这位伯伯家去了。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262580"/>
            <a:ext cx="6647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四、写出下列句子中加点词语的近义词。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86710" y="8572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00760" y="150018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盼望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28926" y="1214428"/>
            <a:ext cx="6751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28794" y="1928808"/>
            <a:ext cx="6751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976960"/>
            <a:ext cx="82868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胶卷被小男孩忘在家里了。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改成“把”字句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你不是一直想去伯伯家吗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改成陈述句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2910" y="1811062"/>
            <a:ext cx="45127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小男孩把胶卷忘在家里了。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09139" y="3048662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你一直都想去伯伯家。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58" y="405456"/>
            <a:ext cx="52982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五、按要求写句子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不改变句意。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00694" y="1191274"/>
            <a:ext cx="16754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·  ·  · 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7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485080"/>
            <a:ext cx="850112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+mn-ea"/>
              </a:rPr>
              <a:t>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不行</a:t>
            </a:r>
            <a:r>
              <a:rPr lang="zh-CN" altLang="en-US" sz="2800" dirty="0" smtClean="0">
                <a:latin typeface="+mn-ea"/>
              </a:rPr>
              <a:t>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不行</a:t>
            </a:r>
            <a:r>
              <a:rPr lang="zh-CN" altLang="en-US" sz="2800" dirty="0" smtClean="0">
                <a:latin typeface="+mn-ea"/>
              </a:rPr>
              <a:t>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我走了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小珍来了会扑空的</a:t>
            </a:r>
            <a:r>
              <a:rPr lang="zh-CN" altLang="en-US" sz="2800" dirty="0" smtClean="0">
                <a:latin typeface="+mn-ea"/>
              </a:rPr>
              <a:t>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那多不好啊</a:t>
            </a:r>
            <a:r>
              <a:rPr lang="zh-CN" altLang="en-US" sz="2800" dirty="0" smtClean="0">
                <a:latin typeface="+mn-ea"/>
              </a:rPr>
              <a:t>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庆龄边说边把手抽回来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“那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回来你去小珍家解释一下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表示歉意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改天再教她叠花篮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好不好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妈妈在一旁说。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妈妈。您说过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做人要信守诺言。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我忘记了这件事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见到她时向她道歉是可以的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我已经想起来了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就不能失信了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庆龄坚定地说。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11970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85720" y="71420"/>
            <a:ext cx="907262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在第一自然段的方格里加上标点。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给第三自然段的括号里选择恰当的关联词语。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虽然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8596" y="785800"/>
            <a:ext cx="8072494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“不行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我走了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小珍来了会扑空的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那多不好啊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庆龄边说边把手抽回来。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072462" y="2071684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274</Words>
  <Application>Microsoft Office PowerPoint</Application>
  <PresentationFormat>全屏显示(16:9)</PresentationFormat>
  <Paragraphs>98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202</cp:revision>
  <dcterms:created xsi:type="dcterms:W3CDTF">2018-12-06T02:32:00Z</dcterms:created>
  <dcterms:modified xsi:type="dcterms:W3CDTF">2019-12-22T04:59:00Z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