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6"/>
  </p:notesMasterIdLst>
  <p:sldIdLst>
    <p:sldId id="271" r:id="rId3"/>
    <p:sldId id="258" r:id="rId4"/>
    <p:sldId id="259" r:id="rId5"/>
    <p:sldId id="273" r:id="rId6"/>
    <p:sldId id="289" r:id="rId7"/>
    <p:sldId id="287" r:id="rId8"/>
    <p:sldId id="292" r:id="rId9"/>
    <p:sldId id="293" r:id="rId10"/>
    <p:sldId id="294" r:id="rId11"/>
    <p:sldId id="276" r:id="rId12"/>
    <p:sldId id="291" r:id="rId13"/>
    <p:sldId id="295" r:id="rId14"/>
    <p:sldId id="272" r:id="rId1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221" autoAdjust="0"/>
    <p:restoredTop sz="94660"/>
  </p:normalViewPr>
  <p:slideViewPr>
    <p:cSldViewPr>
      <p:cViewPr varScale="1">
        <p:scale>
          <a:sx n="88" d="100"/>
          <a:sy n="88" d="100"/>
        </p:scale>
        <p:origin x="-606" y="-102"/>
      </p:cViewPr>
      <p:guideLst>
        <p:guide orient="horz" pos="1620"/>
        <p:guide pos="2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04910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tif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三年级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下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499970" y="-71456"/>
            <a:ext cx="8572624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用“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”画出文中打比方的句子。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按文章内容填空。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的奇迹　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的颜色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的光辉　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的刀剑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的珍珠　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 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的羽毛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00034" y="642924"/>
            <a:ext cx="842968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冬天，我们</a:t>
            </a:r>
            <a:r>
              <a:rPr lang="zh-CN" altLang="en-US" sz="28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看到了房檐上垂下的冰柱</a:t>
            </a:r>
            <a:r>
              <a:rPr lang="en-US" altLang="zh-CN" sz="28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它们好像一把把锋利的刀剑在阳光下闪耀。等到积雪融化时</a:t>
            </a:r>
            <a:r>
              <a:rPr lang="en-US" altLang="zh-CN" sz="28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从房檐上落下的小水滴</a:t>
            </a:r>
            <a:r>
              <a:rPr lang="en-US" altLang="zh-CN" sz="28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就像一颗颗珍珠。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71472" y="2620034"/>
            <a:ext cx="10715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生长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143372" y="2571750"/>
            <a:ext cx="10715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诱人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42910" y="3262976"/>
            <a:ext cx="12858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金黄色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143372" y="3262976"/>
            <a:ext cx="10715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锋利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42910" y="3905918"/>
            <a:ext cx="10715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圆润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214810" y="3905918"/>
            <a:ext cx="16430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颜色各异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9" grpId="0"/>
      <p:bldP spid="14" grpId="0"/>
      <p:bldP spid="7" grpId="0"/>
      <p:bldP spid="8" grpId="0"/>
      <p:bldP spid="10" grpId="0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214314" y="214296"/>
            <a:ext cx="850109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我们奇妙的世界充满了什么宝藏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怎样才能得到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在文中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我们”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从极普通的事物中找到了哪些美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把相关语句画上“</a:t>
            </a:r>
            <a:r>
              <a:rPr lang="zh-CN" altLang="en-US" sz="2800" u="wavy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”。 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85720" y="1117577"/>
            <a:ext cx="792961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无穷无尽的宝藏。只要我们仔细地观察、寻找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就能从极普通的事物中找到美。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57158" y="3620166"/>
            <a:ext cx="82868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u="wavy" dirty="0" smtClean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各种形状的卵石</a:t>
            </a:r>
            <a:r>
              <a:rPr lang="en-US" altLang="zh-CN" sz="2800" b="1" u="wavy" dirty="0" smtClean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u="wavy" dirty="0" smtClean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三桅小船的模型</a:t>
            </a:r>
            <a:r>
              <a:rPr lang="en-US" altLang="zh-CN" sz="2800" b="1" u="wavy" dirty="0" smtClean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u="wavy" dirty="0" smtClean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颜色各异的羽毛。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9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214314" y="-71456"/>
            <a:ext cx="850109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选段告诉我们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只要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就能发现美。所以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我们要具有善于发现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500430" y="642924"/>
            <a:ext cx="44291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我们仔细地观察、寻找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357818" y="1285866"/>
            <a:ext cx="17145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美的眼睛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8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" y="163238"/>
            <a:ext cx="328614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571472" y="915566"/>
            <a:ext cx="2492990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第二十二课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2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762321" y="2014178"/>
              <a:ext cx="658393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22</a:t>
              </a:r>
              <a:endParaRPr 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6" y="2195048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我们奇妙的世界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7158" y="285734"/>
            <a:ext cx="35028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一、看拼音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写词语。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14282" y="846696"/>
            <a:ext cx="8929718" cy="2582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我们能看到各种水果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yòu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rén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的颜色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yuán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rùn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的鲜红色的樱桃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深紫色的李子。</a:t>
            </a:r>
          </a:p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只要我们仔细地观察、寻找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就能从极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pǔ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tōng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的事物中找到美。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357818" y="97696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诱人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22777" y="1619902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圆润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786710" y="2262844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普通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1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928662" y="1000114"/>
            <a:ext cx="821533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深紫色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 　、　     　、　　 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翩翩起舞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  　  、　      　、　　 </a:t>
            </a:r>
          </a:p>
        </p:txBody>
      </p:sp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57158" y="214296"/>
            <a:ext cx="7358114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二、照样子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写词语。 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286380" y="1142990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橙红色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214546" y="1119836"/>
            <a:ext cx="1428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粉红色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714744" y="1142990"/>
            <a:ext cx="12858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蔚蓝色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214810" y="1785932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多多益善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571736" y="1785932"/>
            <a:ext cx="16430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高高在上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000760" y="1762778"/>
            <a:ext cx="21431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步步高升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24" grpId="0"/>
      <p:bldP spid="26" grpId="0"/>
      <p:bldP spid="27" grpId="0"/>
      <p:bldP spid="14" grpId="0"/>
      <p:bldP spid="15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14282" y="571486"/>
            <a:ext cx="8286808" cy="3093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雨后</a:t>
            </a:r>
            <a:r>
              <a:rPr lang="en-US" altLang="zh-CN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我们会看到地上有许多水洼</a:t>
            </a:r>
            <a:r>
              <a:rPr lang="en-US" altLang="zh-CN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就像有趣的镜子</a:t>
            </a:r>
            <a:r>
              <a:rPr lang="en-US" altLang="zh-CN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映射着我们的脸。</a:t>
            </a:r>
          </a:p>
          <a:p>
            <a:pPr>
              <a:lnSpc>
                <a:spcPct val="150000"/>
              </a:lnSpc>
            </a:pPr>
            <a:endParaRPr lang="en-US" altLang="zh-CN" sz="2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我们能看到各种水果诱人的颜色</a:t>
            </a:r>
            <a:r>
              <a:rPr lang="en-US" altLang="zh-CN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圆润的鲜红色的樱桃</a:t>
            </a:r>
            <a:r>
              <a:rPr lang="en-US" altLang="zh-CN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深紫色的李子</a:t>
            </a:r>
            <a:r>
              <a:rPr lang="en-US" altLang="zh-CN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浅黄色的梨。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42844" y="1643056"/>
            <a:ext cx="892971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蒲公英的朵朵黄花开得绚丽烂漫、小巧娇嫩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好像是一只只雏鸡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它们扑动着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欢笑着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显得那么亲切可爱。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81739" y="142858"/>
            <a:ext cx="83907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三、仿照例句的修辞手法写句子。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14282" y="3500444"/>
            <a:ext cx="78581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小草虽然那样柔弱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却有着梅一样的幽香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有着竹一样的气节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有着松一样的品格。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7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57158" y="642924"/>
            <a:ext cx="850112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我们能看到植物生长的奇迹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极小的一粒种子种到地里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生根、发芽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不久就开花了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花很漂亮。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我们能看到各种水果诱人的颜色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圆润的鲜红色的樱桃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深紫色的李子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浅黄色的梨。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夏日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在大树下乘凉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我们会感叹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大树带来这么多绿荫。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42910" y="214296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四、课内阅读。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57158" y="368333"/>
            <a:ext cx="8501122" cy="3894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秋天带着金黄色的光辉神奇地来到了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道路上好像洒满了光芒。蝴蝶张开漂亮的翅膀在空中翩翩起舞。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鸟儿为了建造它们的房子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衔着泥土振翅飞翔。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我们领略秋风的劲吹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树枝颤动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树叶飘落。</a:t>
            </a:r>
          </a:p>
          <a:p>
            <a:pPr indent="457200">
              <a:lnSpc>
                <a:spcPct val="150000"/>
              </a:lnSpc>
            </a:pP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14282" y="285734"/>
            <a:ext cx="850112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冬天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我们看到了房檐上垂下的冰柱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它们好像一把把锋利的刀剑在阳光下闪耀。等到积雪融化时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从房檐上落下的小水滴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就像一颗颗珍珠。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只要我们仔细地观察、寻找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就能从极普通的事物中找到美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各种形状的卵石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三桅小船的模型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颜色各异的羽毛。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14282" y="571486"/>
            <a:ext cx="8501122" cy="1308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世界上存在的奇妙的事物是无穷的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只要我们去寻找。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343</TotalTime>
  <Words>577</Words>
  <Application>Microsoft Office PowerPoint</Application>
  <PresentationFormat>全屏显示(16:9)</PresentationFormat>
  <Paragraphs>82</Paragraphs>
  <Slides>13</Slides>
  <Notes>13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224</cp:revision>
  <dcterms:created xsi:type="dcterms:W3CDTF">2018-12-06T02:32:00Z</dcterms:created>
  <dcterms:modified xsi:type="dcterms:W3CDTF">2019-12-22T05:02:17Z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