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73" r:id="rId6"/>
    <p:sldId id="260" r:id="rId7"/>
    <p:sldId id="293" r:id="rId8"/>
    <p:sldId id="289" r:id="rId9"/>
    <p:sldId id="287" r:id="rId10"/>
    <p:sldId id="276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jpeg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314" y="173068"/>
            <a:ext cx="85010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请用“          ”画出文中的设问句。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这段话共有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句。具体描写水下动物发出声音的是第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句。作者具体描写了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种声音。第五句讲有些动物在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等不同情况下就会发出不同的声音。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928676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海底是否没有一点儿声音呢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不是的。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71736" y="1563557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8728" y="2206499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</a:p>
        </p:txBody>
      </p:sp>
      <p:pic>
        <p:nvPicPr>
          <p:cNvPr id="10" name="图片 9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4480" y="276031"/>
            <a:ext cx="922978" cy="4302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214942" y="2206499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57422" y="2809218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吃东西时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6248" y="2786064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行进时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00760" y="2809218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遇到危险时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7" grpId="0"/>
      <p:bldP spid="8" grpId="0"/>
      <p:bldP spid="11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06" y="163238"/>
            <a:ext cx="3143272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571472" y="915566"/>
            <a:ext cx="249299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海底世界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714362"/>
            <a:ext cx="892971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1.wēi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总是解放军战士冲在最前面。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梭子鱼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其他动物的时候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比普通的火车还快。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学校组织教师交流工作经验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教学改革。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乌贼和章鱼能突然向前方喷水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利用水的反推力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xùn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后退。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1670" y="8572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00364" y="150018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攻击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72264" y="27629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5786" y="400051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000114"/>
            <a:ext cx="821533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的深海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的星星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的物产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的旅行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的景色　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的世界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二、在括号里填上合适的词语。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42976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42976" y="114299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4810" y="114299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42976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4810" y="178593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0" y="24288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27" grpId="0"/>
      <p:bldP spid="14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1071552"/>
            <a:ext cx="857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乌贼和章鱼能突然向前方喷水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利用水的反推力迅速后退。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海面上波涛澎湃的时候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海底依然很宁静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405456"/>
            <a:ext cx="77251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三、在括号里写出下列句子中加点词的反义词。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57356" y="183421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缓慢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364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前进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24" y="31432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风平浪静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54533" y="1571618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2214560"/>
            <a:ext cx="675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285750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   ·   ·   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3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571486"/>
            <a:ext cx="821533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澎湃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窃窃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他们坐在角落里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我的家乡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-1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四、把词语补充完整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再选词填空。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954956" y="135730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4414" y="691208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14546" y="714362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20002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8926" y="135730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200024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64318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264318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9058" y="328613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窃窃私语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01755" y="390591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景色奇异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9190" y="3929072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物产丰富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27" grpId="0"/>
      <p:bldP spid="14" grpId="0"/>
      <p:bldP spid="15" grpId="0"/>
      <p:bldP spid="17" grpId="0"/>
      <p:bldP spid="12" grpId="0"/>
      <p:bldP spid="13" grpId="0"/>
      <p:bldP spid="16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1026364"/>
            <a:ext cx="8286808" cy="3022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海底是否没有一点儿声音呢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不是的。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有一种鱼身体像梭子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每小时能游几十千米。</a:t>
            </a:r>
          </a:p>
          <a:p>
            <a:pPr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海底的动物常常在窃窃私语。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4282" y="1739624"/>
            <a:ext cx="84818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设问。这幅美丽的山水画是用蜡笔画的吗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不是的。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20" y="2905786"/>
            <a:ext cx="7758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比喻。　一个个柿子像红灯笼似的挂在树上。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1739" y="142858"/>
            <a:ext cx="83907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五、先说说下面的句子运用了什么修辞手法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再仿写一句。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4282" y="3977356"/>
            <a:ext cx="5415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拟人。　风儿在公园里捉迷藏。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642924"/>
            <a:ext cx="8501122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海底是否没有一点儿声音呢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不是的。海底的动物常常在窃窃私语。你用水中听音器一听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就能听见各种声音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有的像蜜蜂一样嗡嗡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有的像小鸟一样啾啾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有的像小狗一样汪汪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有的还好像在打鼾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它们吃东西的时候发出一种声音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行进的时候发出另一种声音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遇到危险还会发出警报。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21429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99970" y="252567"/>
            <a:ext cx="857262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找出这段话中三个表示声音的词。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”画出文中打比方的句子。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7224" y="1071552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嗡嗡　　　啾啾　　　汪汪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786" y="2428874"/>
            <a:ext cx="728667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有的像蜜蜂一样嗡嗡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有的像小鸟一样啾啾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有的像小狗一样汪汪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有的还好像在打鼾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370</Words>
  <Application>WPS 演示</Application>
  <PresentationFormat>全屏显示(16:9)</PresentationFormat>
  <Paragraphs>98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209</cp:revision>
  <dcterms:created xsi:type="dcterms:W3CDTF">2018-12-06T02:32:00Z</dcterms:created>
  <dcterms:modified xsi:type="dcterms:W3CDTF">2019-11-28T00:17:03Z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