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sldIdLst>
    <p:sldId id="271" r:id="rId3"/>
    <p:sldId id="258" r:id="rId4"/>
    <p:sldId id="259" r:id="rId5"/>
    <p:sldId id="273" r:id="rId6"/>
    <p:sldId id="260" r:id="rId7"/>
    <p:sldId id="289" r:id="rId8"/>
    <p:sldId id="287" r:id="rId9"/>
    <p:sldId id="276" r:id="rId10"/>
    <p:sldId id="291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88" d="100"/>
          <a:sy n="88" d="100"/>
        </p:scale>
        <p:origin x="-432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757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6" y="163238"/>
            <a:ext cx="300039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571472" y="91556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第二十四课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24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659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火 烧 云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69862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一、给加点的字选择正确的读音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画“√”。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1549" y="857238"/>
            <a:ext cx="7926731" cy="258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紫檀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tán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dán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笑盈盈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yíng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yín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跪着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giú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庙门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miào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85918" y="12858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14546" y="192880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57356" y="257175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22909" y="321469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43252" y="1262712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43252" y="1905654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71538" y="2571750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71538" y="3191538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3" grpId="0"/>
      <p:bldP spid="15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4282" y="500048"/>
            <a:ext cx="89297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每年秋天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爷爷家的院子里都会开满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jīn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的菊花。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这场台风来势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xiōng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měng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要做好防灾准备。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天空中的云变化多端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时而像一匹奔腾的骏马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时而又像一只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wēi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的狮子。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遇到突发事件时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我们要保持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zhèn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282" y="-21938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看拼音写汉字。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37553" y="19288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凶猛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86710" y="642924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金灿灿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14546" y="31915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00826" y="385763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镇静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4" grpId="0"/>
      <p:bldP spid="26" grpId="0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8596" y="571486"/>
            <a:ext cx="835824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解释说明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或补充说明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 B.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表示意思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或话题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的转换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 C.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表示声音的延长。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来得突然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跟着一阵阵湿润的山风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跟着一缕缕轻盈的云雾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悄悄地来了。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叮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叮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咚。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它的声音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从很远的山林里传来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从很高的山坡上传来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沙啦啦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沙啦啦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	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119704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三、判断破折号在下面句子中的作用。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57554" y="2285998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49202" y="2857502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0430" y="3929072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785800"/>
            <a:ext cx="8286808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喂猪的老头儿笑盈盈地看着他的两头小白猪。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缩句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火烧云很神奇。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改为感叹句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天空出现了一匹马。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扩句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2910" y="1428742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老头儿看着猪。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1472" y="2620034"/>
            <a:ext cx="3251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火烧云多么神奇啊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58" y="214296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四、按要求写句子。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1472" y="3905918"/>
            <a:ext cx="6676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远方的天空渐渐出现了一匹奔腾的骏马。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00694" y="1000114"/>
            <a:ext cx="16754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·  ·  · 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7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571486"/>
            <a:ext cx="850112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天上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的云从西边一直烧到东边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红彤彤的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好像是天空着了火。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这地方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的火烧云变化极多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一会儿红彤彤的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一会儿金灿灿的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一会儿半紫半黄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一会儿半灰半百合色。葡萄灰、梨黄、茄子紫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这些颜色天空都有。还有些说也说不出来、见也没见过的颜色。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14285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99970" y="251284"/>
            <a:ext cx="85726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第二自然段第一句话采用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的修辞手法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写出了火烧云不仅颜色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而且变化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的特点。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”画出文中描写火烧云颜色的词语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　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”这个词来概括。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86314" y="285734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43240" y="95183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00694" y="95183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2910" y="3000378"/>
            <a:ext cx="7286676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红彤彤、金灿灿、半紫半黄、半灰半百合色、葡萄灰、梨黄、茄子紫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57224" y="2262844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五颜六色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14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14314" y="-71456"/>
            <a:ext cx="81439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还有些说也说不出来、见也没见过的颜色。”这句话说明了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火烧云的颜色很多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火烧云变化得很快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请仿照第二自然段中第一句话的写法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用“一会儿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一会儿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一会儿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一会儿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写一段话。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714612" y="714362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3714758"/>
            <a:ext cx="86439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小猫钓鱼三心二意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一会儿追蝴蝶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一会儿捉蜻蜓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一会儿跑到草地上打滚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一会儿闭上眼睛睡觉。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409</Words>
  <Application>Microsoft Office PowerPoint</Application>
  <PresentationFormat>全屏显示(16:9)</PresentationFormat>
  <Paragraphs>80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183</cp:revision>
  <dcterms:created xsi:type="dcterms:W3CDTF">2018-12-06T02:32:00Z</dcterms:created>
  <dcterms:modified xsi:type="dcterms:W3CDTF">2019-12-22T08:50:40Z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