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87" r:id="rId9"/>
    <p:sldId id="290" r:id="rId10"/>
    <p:sldId id="292" r:id="rId11"/>
    <p:sldId id="276" r:id="rId12"/>
    <p:sldId id="29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8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252567"/>
            <a:ext cx="8572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给多音字组词。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夹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57356" y="100011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2334282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夹被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000100" y="1357304"/>
            <a:ext cx="142876" cy="12858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-71456"/>
            <a:ext cx="850109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慢性子裁缝是怎样说服急性子顾客在他的裁缝店里做衣服的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 在文中画出来。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85918" y="71436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5918" y="135730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肯定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3073792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您要是在别的季节拿到新棉袄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也不得不由着性子穿上。可是您无论在秋天、夏天还是春天穿一件棉袄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人家都会笑话您的。我呢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决不会让人笑话您。非但如此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在您穿上我做的美观大方的新棉袄的时候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大家还会围着您直夸奖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甚至羡慕您呢。”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" y="163238"/>
            <a:ext cx="3388239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慢性子裁缝和急性子顾客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845047"/>
            <a:ext cx="828680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我们班有个好班长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她为同学们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从不盛气凌人。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这件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款式新颖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颜色鲜艳。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校长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学校各个方面的工作。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这位老人有一套木工活儿的好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23503" y="9286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5984" y="283434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4941" y="350044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000114"/>
            <a:ext cx="82153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性（      ）                          取（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姓（      ）                          耻（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艺（      ）                          衬（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忆（      ）                          村（     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71604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1604" y="114299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322" y="114299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7884" y="178593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71604" y="369160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29322" y="307181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371475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785786" y="1357304"/>
            <a:ext cx="188595" cy="7143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5143504" y="1357304"/>
            <a:ext cx="188595" cy="7143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811505" y="3357568"/>
            <a:ext cx="188595" cy="7143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5143504" y="3357568"/>
            <a:ext cx="188595" cy="7143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27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1071552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　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布料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裁缝店	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师傅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棉袄	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剪子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40545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三、我会填量词。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52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3438" y="11912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5852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3438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585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9816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714362"/>
            <a:ext cx="8286808" cy="3622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裁缝说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我和别的裁缝不一样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我是个性子最慢的裁缝啊。”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改成转述句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顾客把一卷布料放到桌上。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改成“被”字句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顾客瞪大了眼睛。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1977092"/>
            <a:ext cx="92031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裁缝说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他和别的裁缝不一样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他是个性子最慢的裁缝啊。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3120100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一卷布料被顾客放到桌上。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21429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596" y="4143386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顾客惊讶、恼怒地瞪大了眼睛。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4226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“那就算啦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我还是去找刚才的师傅吧。”顾客夹起布料就要走。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“别走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裁缝把顾客叫住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我知道您是个急性子。依我看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我做的活儿最适合您这种性子的顾客啦。”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急性子顾客挺纳闷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625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77740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“照您的性子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您肯定会一拿到衣服就穿在身上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裁缝说。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顾客说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那当然。我可不耐烦把新衣服藏在箱子里。”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裁缝说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您要是在别的季节拿到新棉袄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也不得不由着性子穿上。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77740"/>
            <a:ext cx="792961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可是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您无论在秋天、夏天还是春天穿一件棉袄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人家都会笑话您的。我呢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决不会让人笑话您。非但如此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在您穿上我做的美观大方的新棉袄的时候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大家还会围着您直夸奖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甚至羡慕您呢。”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位顾客歪着头想了想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不得不承认裁缝说得有道理。于是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做衣服的事儿就算说定了。</a:t>
            </a:r>
          </a:p>
          <a:p>
            <a:pPr indent="457200"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516</Words>
  <Application>Microsoft Office PowerPoint</Application>
  <PresentationFormat>全屏显示(16:9)</PresentationFormat>
  <Paragraphs>90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182</cp:revision>
  <dcterms:created xsi:type="dcterms:W3CDTF">2018-12-06T02:32:00Z</dcterms:created>
  <dcterms:modified xsi:type="dcterms:W3CDTF">2019-12-22T08:54:17Z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