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94" r:id="rId8"/>
    <p:sldId id="289" r:id="rId9"/>
    <p:sldId id="287" r:id="rId10"/>
    <p:sldId id="290" r:id="rId11"/>
    <p:sldId id="276" r:id="rId12"/>
    <p:sldId id="291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88" d="100"/>
          <a:sy n="88" d="100"/>
        </p:scale>
        <p:origin x="-43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216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99970" y="252567"/>
            <a:ext cx="85726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给多音字组词。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n 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呢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ne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）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57356" y="100011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呢绒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14480" y="2334282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好着呢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1000100" y="1357304"/>
            <a:ext cx="142876" cy="128588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4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71420"/>
            <a:ext cx="850109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舒服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各式各样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长大的孩子们都想出来哪些帽子的式样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71670" y="857238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00298" y="150018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多种多样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2714626"/>
            <a:ext cx="8215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想出了许多帽子的式样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圆的、香蕉形的、圆筒形的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夏天戴宽边的香蕉形的草帽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冬天戴圆筒形的呢绒帽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春天和秋天戴碗形的布帽。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63238"/>
            <a:ext cx="300039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571472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26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方帽子店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69862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画“√”。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1549" y="857238"/>
            <a:ext cx="7926731" cy="258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香蕉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jiāo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纽扣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kuò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tǒng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tóng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dōng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dǒng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85918" y="1285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26" y="190565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7356" y="257175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86116" y="321469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43252" y="1262712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43252" y="1905654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43252" y="2571750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43252" y="3191538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5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142990"/>
            <a:ext cx="82153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人山人海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(ABAC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密密麻麻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(AABB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 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二、照样子写词语。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14678" y="19056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动手动脚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42976" y="1905654"/>
            <a:ext cx="1834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不卑不亢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57818" y="1905654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无忧无虑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86116" y="328613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辛辛苦苦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4414" y="3286130"/>
            <a:ext cx="1834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开开心心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29256" y="3286130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马马虎虎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6" grpId="0"/>
      <p:bldP spid="27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500048"/>
            <a:ext cx="8358246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舒服　　舒适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小明今天有点儿不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上课时无精打采。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我们坐在新教室里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感觉既暖和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奇怪　　　古怪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孩子们的心中总会有许多稀奇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的想法。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自然界有很多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的现象有待我们去探索。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8573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86182" y="12858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舒服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4875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23371" y="321469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古怪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71802" y="385763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奇怪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754" y="1071552"/>
            <a:ext cx="835824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舒服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奇怪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漂亮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85734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四、写出下列词语的反义词。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8860" y="12144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难受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72264" y="12144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28860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丑陋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571486"/>
            <a:ext cx="828680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儿子不理他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拾起圆帽子戴在头上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一溜烟似的跑了。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用加点词造句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早晨起来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我呼吸灿烂的阳光和新鲜的空气。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修改病句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那些不舒服的方帽子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慢慢地成为古董。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596" y="1857370"/>
            <a:ext cx="8300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弟弟调皮地朝妈妈扮了一个鬼脸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一溜烟似的跑了。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034" y="3048662"/>
            <a:ext cx="50545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早晨起来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我呼吸新鲜的空气。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14285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五、按要求写句子。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2910" y="4048794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方帽子成为古董。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0694" y="1000114"/>
            <a:ext cx="16754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  ·  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7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894226"/>
            <a:ext cx="8501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孩子们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慢慢地长大了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想出了许多帽子的式样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圆的、香蕉形的、圆筒形的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夏天戴宽边的香蕉形的草帽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冬天戴圆筒形的呢绒帽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春天和秋天戴碗形的布帽。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6258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177740"/>
            <a:ext cx="79296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后来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方帽子店对面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又开了一家帽子店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橱窗里放着各式各样的帽子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却没有一顶是方的。方帽子店里摆放着方方正正的帽子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却没有一顶是圆的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玻璃橱窗里还贴了一张广告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专卖从不改变的方的好帽子。”对面的新帽子店里也贴了一张广告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专卖各式各样的舒服的好帽子。”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445</Words>
  <Application>Microsoft Office PowerPoint</Application>
  <PresentationFormat>全屏显示(16:9)</PresentationFormat>
  <Paragraphs>94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168</cp:revision>
  <dcterms:created xsi:type="dcterms:W3CDTF">2018-12-06T02:32:00Z</dcterms:created>
  <dcterms:modified xsi:type="dcterms:W3CDTF">2019-12-22T08:57:22Z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