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89" r:id="rId7"/>
    <p:sldId id="294" r:id="rId8"/>
    <p:sldId id="287" r:id="rId9"/>
    <p:sldId id="290" r:id="rId10"/>
    <p:sldId id="295" r:id="rId11"/>
    <p:sldId id="276" r:id="rId12"/>
    <p:sldId id="291" r:id="rId13"/>
    <p:sldId id="296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049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9970" y="-71456"/>
            <a:ext cx="8572624" cy="4540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照样子写词语。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越下越大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……):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        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又冷又饿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……):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黑乎乎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(ABB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034" y="1357304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越走越远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00298" y="133415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越飞越高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57686" y="1357304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越跑越快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34" y="2620034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又大又圆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0298" y="259688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又细又长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7686" y="2620034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又香又甜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472" y="380935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亮晶晶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71736" y="3786196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白胖胖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29124" y="3809350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金灿灿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  <p:bldP spid="7" grpId="0"/>
      <p:bldP spid="8" grpId="0"/>
      <p:bldP spid="10" grpId="0"/>
      <p:bldP spid="11" grpId="0"/>
      <p:bldP spid="12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71420"/>
            <a:ext cx="850109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赶忙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惊恐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天下起了大雨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老虎和贼都被雨淋湿了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这时老虎和贼是怎么想的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85918" y="85723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85723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158" y="2714626"/>
            <a:ext cx="81439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老虎被雨一淋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清醒了许多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想想不甘心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还是要回去吃驴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就转身往回走。　贼被雨一淋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清醒了许多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想想不甘心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还是要回去偷驴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就下树准备往回走。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173068"/>
            <a:ext cx="85010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老虎和小偷再次碰了面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老虎认为谁是“漏”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小偷认为谁是“漏”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遇到后他们心里怎么想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结果怎样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这个故事中的老虎和贼怎么样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4282" y="1426761"/>
            <a:ext cx="864399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老虎和贼都认为对方是“漏”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他们都想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漏’又来了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这下我可活不成了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老虎和贼一齐滚下了山坡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浑身粘满泥水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撞在了一块儿。他们俩对看了一眼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同时惊恐地大喊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漏’哇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然后都吓昏了过去。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4000510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老虎和贼很愚蠢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很笨。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70" y="163238"/>
            <a:ext cx="353111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71472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漏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0384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775350"/>
            <a:ext cx="8572561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一户人家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wèi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yǎng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了一头黑脊背、白胸脯的小胖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山下住着一个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zéi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一心想着偷这头小胖驴。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她今天没到校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fēi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出了什么事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漏’真厉害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像粘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贴住我了。”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43306" y="9055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154846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23107" y="221456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1934" y="278606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51999" y="342900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256088"/>
            <a:ext cx="735811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浑身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二、把词语补充完整。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71604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28926" y="140558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94281" y="140558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57488" y="204853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8794" y="269147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80165" y="269147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71604" y="333441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80165" y="328613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5" grpId="0"/>
      <p:bldP spid="26" grpId="0"/>
      <p:bldP spid="27" grpId="0"/>
      <p:bldP spid="28" grpId="0"/>
      <p:bldP spid="30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571486"/>
            <a:ext cx="88582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不一会儿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墙被老虎抓了个窟窿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屋顶被贼挖了个窟窿。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改成“把”字句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老婆婆说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管他狼哩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管他虎哩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我什么都不怕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就怕漏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改成转述句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158" y="1928808"/>
            <a:ext cx="8842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不一会儿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老虎把墙抓了个窟窿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贼把屋顶挖了个窟窿。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-32" y="3905918"/>
            <a:ext cx="92063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老婆婆说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管他狼哩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管他虎哩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她什么都不怕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就怕漏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1428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571486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老虎一边往前跑一边想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终于甩掉‘漏’了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用加点的词语造句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小胖驴在驴圈里安安稳稳地吃着干草。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2000246"/>
            <a:ext cx="7939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劳动结束了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同学们一边休息一边听老师讲故事。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472" y="333441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驴吃着草。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28" y="100011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100011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958886"/>
            <a:ext cx="85011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越下越大。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被雨一淋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清醒了许多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想想不甘心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还是要回去吃驴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就转身往回走。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贼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被雨一淋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清醒了许多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想想不甘心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还是要回去偷驴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就下树准备往回走。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6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395443"/>
            <a:ext cx="79296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老虎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走着走着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走到了歪脖老树跟前。贼又冷又饿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正在下树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抬头看见走来一个黑乎乎的东西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漏’又来了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这下我可活不成了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他赶忙往树梢上爬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总嫌离地太近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紧爬慢爬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咔嚓一声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树枝断了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一个倒栽葱摔了下来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顺着山坡往下滚。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512" y="0"/>
            <a:ext cx="830047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老虎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正走着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见天上掉下个黑乎乎的东西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响声又这么大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漏’又来了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这下我可活不成了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赶紧逃跑。下过雨的山坡又湿又滑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老虎腿一软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顺着山坡往下滚。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和贼一齐滚下了山坡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浑身粘满泥水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撞在了一块儿。他俩对看了一眼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同时惊恐地大喊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漏’哇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然后都吓昏了过去。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692</Words>
  <Application>Microsoft Office PowerPoint</Application>
  <PresentationFormat>全屏显示(16:9)</PresentationFormat>
  <Paragraphs>101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170</cp:revision>
  <dcterms:created xsi:type="dcterms:W3CDTF">2018-12-06T02:32:00Z</dcterms:created>
  <dcterms:modified xsi:type="dcterms:W3CDTF">2019-12-22T09:01:39Z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