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9" autoAdjust="0"/>
    <p:restoredTop sz="94660"/>
  </p:normalViewPr>
  <p:slideViewPr>
    <p:cSldViewPr>
      <p:cViewPr varScale="1">
        <p:scale>
          <a:sx n="60" d="100"/>
          <a:sy n="60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3291830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81285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根据原文内容将短文补充完整。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1275606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的羽毛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轻快有力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的翅膀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凑成了那样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的小燕子。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106571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自然段是从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个方面写出了小燕子的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特点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自然段作者描写了哪些景物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195486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195486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84355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84355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643758"/>
            <a:ext cx="5594801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轻风、细雨、柔柳、花、草、叶。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84969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文中画横线的句子把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8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当作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人来写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这样的修辞手法叫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。“都像赶集似的聚拢来”写出了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95486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2160" y="195486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843558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1419622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139702"/>
            <a:ext cx="703750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春天万物复苏、竞相生长的生机勃勃的景象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燕　子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131590"/>
            <a:ext cx="8568953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天空晴朗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和煦的春风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着大地。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同学们三三两两地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lǒng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在一起做游戏。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燕子飞快地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lüè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湖面上泛起波纹。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天边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ěr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飘浮过几朵淡淡的白云。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8064" y="1203598"/>
            <a:ext cx="108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1923678"/>
            <a:ext cx="1080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1920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3147814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8" y="1275606"/>
            <a:ext cx="61206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吹拂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聚拢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闲散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纤细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17076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1547664" y="17796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3635896" y="17796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547664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3995936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8064" y="17796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79712" y="37238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12160" y="36518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5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9712" y="1131590"/>
            <a:ext cx="67883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俊俏　　俊美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昔日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的少年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如今已白发苍苍了。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姐姐是个既聪明又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的姑娘。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机灵　　机智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松鼠很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听到一点儿动静就爬到树上去了。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游击队员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勇敢地消灭了敌人。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59832" y="17076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俊美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4860032" y="22837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俊俏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3203848" y="3363838"/>
            <a:ext cx="1080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491880" y="3939902"/>
            <a:ext cx="1080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四、在括号里填上合适的量词。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1640" y="1419622"/>
            <a:ext cx="5400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羽毛　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燕子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翅膀　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细线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木杆　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图画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1979712" y="141962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16016" y="149163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1979712" y="213970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16016" y="213970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712" y="285978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278777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1059582"/>
            <a:ext cx="84249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微风吹拂着千万条才展开带黄色嫩叶的柳丝。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缩句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我一定要改掉写作业马虎的坏毛病。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修改病句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267494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五、按要求写句子。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1851670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微风吹拂着柳丝。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3579862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我一定要改掉写作业马虎的毛病。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5" y="1059582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人们用锋利的斧头砍倒了树木。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改成“把”字句和“被”字句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267494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五、按要求写句子。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2571750"/>
            <a:ext cx="5594801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人们用锋利的斧头把树木砍倒了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被人们用锋利的斧头砍倒了。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0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699542"/>
            <a:ext cx="84604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的羽毛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的翅膀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加上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的尾巴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凑成了那样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的小燕子。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二三月的春日里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轻风微微地吹拂着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如毛的细雨由天上洒落着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千条万条的柔柳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红的白的黄的花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青的草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绿的叶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都像赶集似的聚拢来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形成了烂漫无比的春天。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那些小燕子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那么伶俐可爱的小燕子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也由南方飞来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加入这光彩夺目的图画中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为春光平添了许多生趣。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279</Words>
  <Application>Microsoft Office PowerPoint</Application>
  <PresentationFormat>全屏显示(16:9)</PresentationFormat>
  <Paragraphs>104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117</cp:revision>
  <dcterms:created xsi:type="dcterms:W3CDTF">2018-12-06T02:32:00Z</dcterms:created>
  <dcterms:modified xsi:type="dcterms:W3CDTF">2019-11-27T01:26:42Z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