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6"/>
  </p:notesMasterIdLst>
  <p:sldIdLst>
    <p:sldId id="271" r:id="rId3"/>
    <p:sldId id="258" r:id="rId4"/>
    <p:sldId id="259" r:id="rId5"/>
    <p:sldId id="273" r:id="rId6"/>
    <p:sldId id="260" r:id="rId7"/>
    <p:sldId id="289" r:id="rId8"/>
    <p:sldId id="276" r:id="rId9"/>
    <p:sldId id="285" r:id="rId10"/>
    <p:sldId id="290" r:id="rId11"/>
    <p:sldId id="291" r:id="rId12"/>
    <p:sldId id="292" r:id="rId13"/>
    <p:sldId id="293" r:id="rId14"/>
    <p:sldId id="272" r:id="rId1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="" xmlns:p14="http://schemas.microsoft.com/office/powerpoint/2010/main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309" autoAdjust="0"/>
    <p:restoredTop sz="94660"/>
  </p:normalViewPr>
  <p:slideViewPr>
    <p:cSldViewPr>
      <p:cViewPr varScale="1">
        <p:scale>
          <a:sx n="60" d="100"/>
          <a:sy n="60" d="100"/>
        </p:scale>
        <p:origin x="-96" y="-156"/>
      </p:cViewPr>
      <p:guideLst>
        <p:guide orient="horz" pos="1620"/>
        <p:guide pos="2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2" y="1597820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399" y="205980"/>
            <a:ext cx="2057401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1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2" y="841773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2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9" y="1282307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9" y="3442100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49" y="1369219"/>
            <a:ext cx="3886201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1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6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3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5" y="1260873"/>
            <a:ext cx="388739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5" y="1878806"/>
            <a:ext cx="388739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9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1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9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9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1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9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7" y="273845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3" y="273845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4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4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1" y="1200151"/>
            <a:ext cx="4038601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1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4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4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2" y="204790"/>
            <a:ext cx="5111749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2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2" y="273846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2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49" y="4767265"/>
            <a:ext cx="2057401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2" y="4767265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5"/>
            <a:ext cx="2057401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6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1"/>
            <a:ext cx="437451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3" y="4247730"/>
            <a:ext cx="349781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9" y="743600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3" y="464142"/>
            <a:ext cx="1498299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51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9" y="188228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5" y="1789487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6" y="3511388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三年级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下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1"/>
            <a:ext cx="1015564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6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21" y="1785933"/>
            <a:ext cx="1015564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2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6" y="1979117"/>
            <a:ext cx="1015564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4" y="2044483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3" y="1931171"/>
            <a:ext cx="1015564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20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1" y="714363"/>
            <a:ext cx="4214843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395536" y="123478"/>
            <a:ext cx="8424937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给多音字组词。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763688" y="2499742"/>
            <a:ext cx="21018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 ó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       ）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763688" y="1203598"/>
            <a:ext cx="20954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 ú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       ）</a:t>
            </a:r>
          </a:p>
        </p:txBody>
      </p:sp>
      <p:sp>
        <p:nvSpPr>
          <p:cNvPr id="7" name="左大括号 6"/>
          <p:cNvSpPr/>
          <p:nvPr/>
        </p:nvSpPr>
        <p:spPr>
          <a:xfrm>
            <a:off x="1187624" y="1419622"/>
            <a:ext cx="432048" cy="1512168"/>
          </a:xfrm>
          <a:prstGeom prst="leftBrace">
            <a:avLst>
              <a:gd name="adj1" fmla="val 42125"/>
              <a:gd name="adj2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611560" y="1923678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佛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3528" y="3147814"/>
            <a:ext cx="8424937" cy="1308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自然段第三句中的“画家”是指	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A.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绘画人员　     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B.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园丁　   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C.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大自然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55776" y="113159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仿佛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55776" y="2427734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佛像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092280" y="3291830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5" grpId="0"/>
      <p:bldP spid="6" grpId="0"/>
      <p:bldP spid="7" grpId="0" animBg="1"/>
      <p:bldP spid="8" grpId="0"/>
      <p:bldP spid="9" grpId="0"/>
      <p:bldP spid="10" grpId="0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395536" y="267494"/>
            <a:ext cx="770485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3.“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我忽然觉得自己仿佛就是一朵荷花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穿着雪白的衣裳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站在阳光里。”这句话是说	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A.“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我”就是一朵荷花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站在阳光里。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B.“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我”变成了一朵荷花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站在阳光里。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C.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面对一池的荷花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,“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我”看得入了神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好像自己也变成了荷花。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300192" y="987574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539552" y="411510"/>
            <a:ext cx="7704856" cy="3247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4.“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小鱼在脚下游过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告诉我昨夜做的好梦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……”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句子中的省略号表示	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A.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小鱼的话还没说完。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B.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还有许多的想象。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C.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突然醒来。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572000" y="1131590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70" y="3407299"/>
            <a:ext cx="1673108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1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3" y="4247730"/>
            <a:ext cx="349781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9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9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60"/>
            <a:ext cx="1015564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6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80" y="1258824"/>
            <a:ext cx="1015564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2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7" y="1523447"/>
            <a:ext cx="1015564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4" y="2044483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4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9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5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9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8" y="163238"/>
            <a:ext cx="2375566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115616" y="915567"/>
            <a:ext cx="1569660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第三课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4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91253" y="2011358"/>
              <a:ext cx="420534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3</a:t>
              </a:r>
              <a:endParaRPr 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8" y="2195049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荷　花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9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6" y="3786683"/>
            <a:ext cx="1008112" cy="108565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3529" y="267494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一、看拼音写词语。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95536" y="1203598"/>
            <a:ext cx="8568953" cy="2601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飘落的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huā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bàn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好像一只只翩翩起舞的蝴蝶。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大豆成熟以后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豆荚容易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pò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liè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爷爷打太极拳的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zī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非常优美。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桂林山水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fǎng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一幅美丽的风景画。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75856" y="1347614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花瓣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436096" y="1923678"/>
            <a:ext cx="9060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破裂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139952" y="2571750"/>
            <a:ext cx="9060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姿势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419872" y="3219822"/>
            <a:ext cx="9060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仿佛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907704" y="1131590"/>
            <a:ext cx="6120681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清香　     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花瓣</a:t>
            </a: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荷花	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的大圆盘</a:t>
            </a: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的小莲蓬　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的衣裳</a:t>
            </a:r>
          </a:p>
        </p:txBody>
      </p:sp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1521" y="267495"/>
            <a:ext cx="7358114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二、填上恰当的词语。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555776" y="1203598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阵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436096" y="1203598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片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55776" y="2499742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朵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860032" y="257175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碧绿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051720" y="3795886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嫩黄色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220072" y="379588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雪白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8" grpId="0"/>
      <p:bldP spid="9" grpId="0"/>
      <p:bldP spid="11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195736" y="1203598"/>
            <a:ext cx="6572297" cy="2601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挨挨挤挤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(AABB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式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):</a:t>
            </a:r>
            <a:endParaRPr lang="zh-CN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　 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800" u="sng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翩翩起舞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(AABC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式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):</a:t>
            </a:r>
            <a:endParaRPr lang="zh-CN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　 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800" u="sng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8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357304"/>
            <a:ext cx="2319422" cy="319126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11559" y="339502"/>
            <a:ext cx="35028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三、照样子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写词语。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195737" y="1851670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安安静静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1"/>
          <p:cNvSpPr txBox="1"/>
          <p:nvPr/>
        </p:nvSpPr>
        <p:spPr>
          <a:xfrm>
            <a:off x="2195736" y="3147814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楚楚动人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95936" y="1851670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高高兴兴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796136" y="1851670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家家户户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995936" y="3147814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代代相传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868144" y="3147814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井井有条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9" grpId="0"/>
      <p:bldP spid="2" grpId="0"/>
      <p:bldP spid="10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67545" y="411511"/>
            <a:ext cx="7776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四、我会给加点字选择正确的解释。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67544" y="1059582"/>
            <a:ext cx="7776864" cy="3247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冒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 ①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向外透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往上升　②不顾　③冒充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白荷花在这些大圆盘之间冒出来。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买药时谨防假冒。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战士们冒着敌人的炮火继续前进。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爸爸冒大雨接我回家。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8" name="TextBox 9"/>
          <p:cNvSpPr txBox="1"/>
          <p:nvPr/>
        </p:nvSpPr>
        <p:spPr>
          <a:xfrm>
            <a:off x="4788024" y="2211710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2987824" y="2859782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979712" y="3507854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1" name="TextBox 9"/>
          <p:cNvSpPr txBox="1"/>
          <p:nvPr/>
        </p:nvSpPr>
        <p:spPr>
          <a:xfrm>
            <a:off x="1547664" y="4155926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372200" y="1779662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851920" y="2427734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③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444208" y="3075806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644008" y="3723878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323528" y="915566"/>
            <a:ext cx="872135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蜻蜓飞过来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告诉我清早飞行的快乐。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仿写拟人句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圆圆的荷叶挨挨挤挤的。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改为比喻句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3528" y="123478"/>
            <a:ext cx="8424937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五、照样子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写句子。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83568" y="1851670"/>
            <a:ext cx="41520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蝴蝶在花丛里翩翩起舞。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11560" y="3723878"/>
            <a:ext cx="68579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荷叶挨挨挤挤的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像一个个碧绿的大圆盘。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" y="2427734"/>
            <a:ext cx="1552754" cy="1144134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79512" y="123478"/>
            <a:ext cx="6840761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六、课内阅读。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691680" y="1131590"/>
            <a:ext cx="72008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这么多的白荷花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一朵有一朵的姿势。看看这一朵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很美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看看那一朵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也很美。如果把眼前的一池荷花看作一大幅活的画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那画家的本领可真了不起。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323528" y="339502"/>
            <a:ext cx="8424937" cy="3896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我忽然觉得自己仿佛就是一朵荷花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穿着雪白的衣裳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站在阳光里。一阵微风吹过来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我就翩翩起舞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雪白的衣裳随风飘动。不光是我一朵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一池的荷花都在舞蹈。风过了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我停止了舞蹈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静静地站在那儿。蜻蜓飞过来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告诉我清早飞行的快乐。小鱼在脚下游过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告诉我昨夜做的好梦……</a:t>
            </a:r>
            <a:endParaRPr lang="zh-CN" altLang="en-US" sz="2800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</TotalTime>
  <Words>408</Words>
  <Application>Microsoft Office PowerPoint</Application>
  <PresentationFormat>全屏显示(16:9)</PresentationFormat>
  <Paragraphs>102</Paragraphs>
  <Slides>13</Slides>
  <Notes>13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117</cp:revision>
  <dcterms:created xsi:type="dcterms:W3CDTF">2018-12-06T02:32:00Z</dcterms:created>
  <dcterms:modified xsi:type="dcterms:W3CDTF">2019-11-27T01:39:00Z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