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78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3" y="339502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为什么作者认为“花大姐”是个“好名字”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请结合全文具体说明。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1707654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因为这个名字生动形象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带有童趣。“花”形象地体现了瓢虫漂亮的外形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红身子上有好多黑圆点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瓢虫形态端庄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举止稳重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大姐”的称呼与此相吻合。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意思对即可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3" y="339502"/>
            <a:ext cx="748883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文章结尾的画线句有何妙处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1419622"/>
            <a:ext cx="756084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模拟孩子天真的口吻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使全文童趣盎然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运用第二人称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自然亲切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表达对瓢虫的真切喜爱之情。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昆虫备忘录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1131590"/>
            <a:ext cx="40324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款式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kuǎn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绸缎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chóu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15636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283718"/>
            <a:ext cx="576064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2859782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712" y="3507854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403648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115616" y="228371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115616" y="29317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115616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7704" y="1059583"/>
            <a:ext cx="61206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顺顺溜溜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(AABB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款款地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(AAB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704" y="1707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干干净净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5896" y="1707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忙忙碌碌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36096" y="1707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堂堂正正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1720" y="36518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静静地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79912" y="36518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52120" y="36518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悄悄地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    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眼睛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   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复眼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独角仙    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小车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三、填上恰当的量词。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43808" y="12035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6156176" y="12035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843808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6176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43808" y="37958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56176" y="37958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2347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四、选择填空。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699542"/>
            <a:ext cx="85240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琢磨　　揣摩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读书时我们可以试着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作者的想法。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在互动的学习中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能充分体会到切磋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的乐趣。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灵敏　　敏捷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他联想丰富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她是个反应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1960" y="14196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揣摩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44208" y="20676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琢磨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91880" y="33638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3808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灵敏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771550"/>
            <a:ext cx="84249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花 大 姐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瓢虫款款地落下来了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折好它的黑绸衬裙——膜翅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顺顺溜溜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收拢硬翅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严丝合缝。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　　北京人把瓢虫叫作“花大姐”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好名字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　　瓢虫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朱红的、瓷漆似的硬翅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上有小圆点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特别漂亮。圆点是有定数的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不能瞎点。小圆点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叫作“星”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有七星瓢虫、十四星瓢虫……星点不同。有的瓢虫吃蚜虫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是益虫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有的瓢虫吃马铃薯嫩叶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是害虫。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我说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吃马铃薯嫩叶的瓢虫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你们就不能改改口味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也吃蚜虫吗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7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1688667"/>
            <a:ext cx="2555774" cy="1883201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95486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打“√ 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9872" y="1275606"/>
            <a:ext cx="360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kuǎn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绸缎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cóu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瞎子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23928" y="17796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563888" y="235572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3923928" y="307580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3563888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7984" y="17076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80112" y="23557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20072" y="30037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83968" y="35798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339502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给多音字组词。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3219822"/>
            <a:ext cx="2234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1635646"/>
            <a:ext cx="2244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475656" y="1851670"/>
            <a:ext cx="432048" cy="1728192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051720" y="2427734"/>
            <a:ext cx="2244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584" y="249974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7824" y="15636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87824" y="23557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4" y="32198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折了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7" grpId="0"/>
      <p:bldP spid="8" grpId="0" animBg="1"/>
      <p:bldP spid="10" grpId="0"/>
      <p:bldP spid="11" grpId="0"/>
      <p:bldP spid="12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301</Words>
  <Application>Microsoft Office PowerPoint</Application>
  <PresentationFormat>全屏显示(16:9)</PresentationFormat>
  <Paragraphs>104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117</cp:revision>
  <dcterms:created xsi:type="dcterms:W3CDTF">2018-12-06T02:32:00Z</dcterms:created>
  <dcterms:modified xsi:type="dcterms:W3CDTF">2019-12-22T03:57:57Z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