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4"/>
  </p:notesMasterIdLst>
  <p:sldIdLst>
    <p:sldId id="271" r:id="rId3"/>
    <p:sldId id="258" r:id="rId4"/>
    <p:sldId id="259" r:id="rId5"/>
    <p:sldId id="290" r:id="rId6"/>
    <p:sldId id="273" r:id="rId7"/>
    <p:sldId id="260" r:id="rId8"/>
    <p:sldId id="289" r:id="rId9"/>
    <p:sldId id="291" r:id="rId10"/>
    <p:sldId id="276" r:id="rId11"/>
    <p:sldId id="285" r:id="rId12"/>
    <p:sldId id="272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72" d="100"/>
          <a:sy n="72" d="100"/>
        </p:scale>
        <p:origin x="-96" y="-102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2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399" y="205980"/>
            <a:ext cx="2057401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1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2" y="841773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2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9" y="1282307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9" y="3442100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49" y="1369219"/>
            <a:ext cx="3886201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1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3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5" y="1260873"/>
            <a:ext cx="388739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5" y="1878806"/>
            <a:ext cx="388739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9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9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9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9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7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3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4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4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1" y="1200151"/>
            <a:ext cx="4038601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1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4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4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2" y="204790"/>
            <a:ext cx="5111749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2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2" y="273846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2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49" y="4767265"/>
            <a:ext cx="205740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2" y="4767265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5"/>
            <a:ext cx="205740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6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1"/>
            <a:ext cx="437451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3" y="4247730"/>
            <a:ext cx="349781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9" y="743600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3" y="464142"/>
            <a:ext cx="1498299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51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9" y="188228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5" y="1789487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6" y="3511388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1"/>
            <a:ext cx="1015564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6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21" y="1785933"/>
            <a:ext cx="1015564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2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6" y="1979117"/>
            <a:ext cx="1015564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4" y="2044483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3" y="1931171"/>
            <a:ext cx="1015564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20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1" y="714363"/>
            <a:ext cx="4214843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2" y="2427734"/>
            <a:ext cx="1552754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59632" y="267495"/>
            <a:ext cx="6840761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学了这篇古文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你有什么启发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59632" y="1347614"/>
            <a:ext cx="7258556" cy="2576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世界上没有不劳而获的事情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对于偶然得到的东西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我们不应该抱有侥幸的心理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只有踏踏实实地做事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通过自己的辛勤劳动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才会有所收获。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70" y="3407299"/>
            <a:ext cx="1673108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1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3" y="4247730"/>
            <a:ext cx="349781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9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9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60"/>
            <a:ext cx="1015564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6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80" y="1258824"/>
            <a:ext cx="1015564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2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7" y="1523447"/>
            <a:ext cx="1015564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4" y="2044483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4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9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5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9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8" y="163238"/>
            <a:ext cx="2375566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7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第五课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4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3" y="201135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5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8" y="2195049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守株待兔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9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6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9" y="267494"/>
            <a:ext cx="3502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3527" y="915568"/>
            <a:ext cx="8568953" cy="3298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1.shǒu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zhū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dài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tù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是一个寓言故事。 </a:t>
            </a:r>
          </a:p>
          <a:p>
            <a:pPr>
              <a:lnSpc>
                <a:spcPts val="5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春回大地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万象更新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农民又开始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gēng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zhòng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了。</a:t>
            </a:r>
          </a:p>
          <a:p>
            <a:pPr>
              <a:lnSpc>
                <a:spcPts val="5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这个故事给了张朋很大的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chù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dòng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他下决心要刻苦学习。</a:t>
            </a:r>
          </a:p>
          <a:p>
            <a:pPr>
              <a:lnSpc>
                <a:spcPts val="5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人类对很多自然现象尚不能做出科学的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jiě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shì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19872" y="987574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守株待兔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88224" y="1635646"/>
            <a:ext cx="906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耕种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64088" y="2355726"/>
            <a:ext cx="906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触动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660232" y="3579862"/>
            <a:ext cx="906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解释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907704" y="1059583"/>
            <a:ext cx="6120681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1" y="267495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二、给下列各字加偏旁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组成新字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再组词。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491880" y="113159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株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64088" y="113159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植株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563888" y="242773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待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364088" y="242773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等待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563888" y="372387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364088" y="372387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宋国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9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11560" y="1131590"/>
            <a:ext cx="792088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①解说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说明　②消除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消散　③放下　④释放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释其耒而守株。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这个句子可以有两种解释。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释疑解难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保释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1" y="267495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三、我能给加点的字选择正确的解释。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499992" y="185167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</a:p>
        </p:txBody>
      </p:sp>
      <p:sp>
        <p:nvSpPr>
          <p:cNvPr id="12" name="TextBox 9"/>
          <p:cNvSpPr txBox="1"/>
          <p:nvPr/>
        </p:nvSpPr>
        <p:spPr>
          <a:xfrm>
            <a:off x="1043608" y="2211710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3" name="TextBox 9"/>
          <p:cNvSpPr txBox="1"/>
          <p:nvPr/>
        </p:nvSpPr>
        <p:spPr>
          <a:xfrm>
            <a:off x="1043608" y="3579862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5" name="TextBox 9"/>
          <p:cNvSpPr txBox="1"/>
          <p:nvPr/>
        </p:nvSpPr>
        <p:spPr>
          <a:xfrm>
            <a:off x="4644008" y="2931790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6" name="TextBox 9"/>
          <p:cNvSpPr txBox="1"/>
          <p:nvPr/>
        </p:nvSpPr>
        <p:spPr>
          <a:xfrm>
            <a:off x="1403648" y="4155926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36096" y="249974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699792" y="314781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907704" y="379588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12" grpId="0"/>
      <p:bldP spid="13" grpId="0"/>
      <p:bldP spid="15" grpId="0"/>
      <p:bldP spid="16" grpId="0"/>
      <p:bldP spid="11" grpId="0"/>
      <p:bldP spid="14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95736" y="915566"/>
            <a:ext cx="6572297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兔走触株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折颈而死。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兔不可复得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而身为宋国笑。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59" y="339502"/>
            <a:ext cx="49584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四、我会写下面句子的意思。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67744" y="1635646"/>
            <a:ext cx="5775940" cy="12840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一只跑得飞快的兔子撞在了树桩上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扭断了脖子而死。</a:t>
            </a:r>
          </a:p>
        </p:txBody>
      </p:sp>
      <p:sp>
        <p:nvSpPr>
          <p:cNvPr id="2" name="TextBox 11"/>
          <p:cNvSpPr txBox="1"/>
          <p:nvPr/>
        </p:nvSpPr>
        <p:spPr>
          <a:xfrm>
            <a:off x="2267744" y="3723878"/>
            <a:ext cx="64972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兔子是没等到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他自己却被宋国人耻笑。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545" y="411511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7544" y="1131590"/>
            <a:ext cx="7776864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宋人有耕者。田中有株。兔走触株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折颈而死。因释其耒而守株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冀复得兔。兔不可复得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而身为宋国笑。</a:t>
            </a:r>
          </a:p>
          <a:p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本文选自《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》。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11"/>
          <p:cNvSpPr txBox="1"/>
          <p:nvPr/>
        </p:nvSpPr>
        <p:spPr>
          <a:xfrm>
            <a:off x="2987824" y="2931790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韩非子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五蠹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9552" y="0"/>
            <a:ext cx="777686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解释下列句中的加点词语。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(1)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兔走触株。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(2)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因释其耒而守株。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(3)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冀复得兔。</a:t>
            </a:r>
          </a:p>
        </p:txBody>
      </p:sp>
      <p:sp>
        <p:nvSpPr>
          <p:cNvPr id="8" name="TextBox 9"/>
          <p:cNvSpPr txBox="1"/>
          <p:nvPr/>
        </p:nvSpPr>
        <p:spPr>
          <a:xfrm>
            <a:off x="2195736" y="1152128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475656" y="2376264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15616" y="3672408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043608" y="1347614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树桩。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43608" y="2643758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放下。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71600" y="4011910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希望。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67545" y="195487"/>
            <a:ext cx="763284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兔子走得好好的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怎么会一下子撞到树桩上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还折断了脖子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为什么宋人不会再得到兔子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39552" y="1491630"/>
            <a:ext cx="712879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这是一个偶然的现象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可能是兔子跑得太快了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不小心撞到树桩上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折断了脖子。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39552" y="3579862"/>
            <a:ext cx="6676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他错误地把偶然性当作必然性来看待了。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360</Words>
  <Application>Microsoft Office PowerPoint</Application>
  <PresentationFormat>全屏显示(16:9)</PresentationFormat>
  <Paragraphs>92</Paragraphs>
  <Slides>11</Slides>
  <Notes>11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117</cp:revision>
  <dcterms:created xsi:type="dcterms:W3CDTF">2018-12-06T02:32:00Z</dcterms:created>
  <dcterms:modified xsi:type="dcterms:W3CDTF">2019-11-27T07:59:19Z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