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85" r:id="rId11"/>
    <p:sldId id="29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9" autoAdjust="0"/>
    <p:restoredTop sz="94660"/>
  </p:normalViewPr>
  <p:slideViewPr>
    <p:cSldViewPr>
      <p:cViewPr varScale="1">
        <p:scale>
          <a:sx n="60" d="100"/>
          <a:sy n="60" d="100"/>
        </p:scale>
        <p:origin x="-96" y="-15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483518"/>
            <a:ext cx="7848872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选文主要运用了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两种描写方法来表现陶罐和铁罐的性格。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语言、动作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语言、神态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动作、神态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63888" y="411510"/>
            <a:ext cx="432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3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陶罐和铁罐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3608" y="1203598"/>
            <a:ext cx="46805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陶罐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骄傲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ào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懦弱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ruò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灰尘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cén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chén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19872" y="16356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7704" y="2211710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1720" y="2931790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3507854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547664" y="170765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547664" y="235572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547664" y="300379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1547664" y="35798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19672" y="1131590"/>
            <a:ext cx="6120681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欣赏　观赏　 赞赏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老师带我们去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菊花。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课余时间我常常在家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古典音乐。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同学们对助人为乐的品格十分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二、选词填空。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4048" y="18516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0072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31478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131590"/>
            <a:ext cx="657229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我们还是和睦相处吧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有什么可吵的呢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改为陈述句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23728" y="2859782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我们还是和睦相处吧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没有什么可吵的。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195486"/>
            <a:ext cx="77768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你等着吧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要不了几天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我就会碰碎你。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改为“把”字句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我确实不敢碰你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但并不是懦弱。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改为反问句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1779662"/>
            <a:ext cx="6678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你等着吧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要不了几天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我就会把你碰碎。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3579862"/>
            <a:ext cx="5596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我确实不敢碰你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这难道是懦弱吗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9552" y="915566"/>
            <a:ext cx="8064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国王的橱柜里有两个罐子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一个是陶的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一个是铁的。骄傲的铁罐看不起陶罐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常常奚落它。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“你敢碰我吗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陶罐子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铁罐傲慢地问。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“不敢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铁罐兄弟。”陶罐谦虚地回答。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“我就知道你不敢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懦弱的东西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铁罐说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带着更加轻蔑的神气。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7"/>
            <a:ext cx="842493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9552" y="1059582"/>
            <a:ext cx="80648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“我确实不敢碰你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但并不是懦弱。”陶罐争辩说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我们生来就是盛东西的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并不是来互相碰撞的。说到盛东西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我不见得就比你差。再说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“住嘴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铁罐恼怒了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你怎么敢和我相提并论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你等着吧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要不了几天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你就会破成碎片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我却永远在这里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什么也不怕。”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“何必这样说呢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陶罐说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我们还是和睦相处吧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有什么可吵的呢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“和你在一起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我感到羞耻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你算什么东西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铁罐说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走着瞧吧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总有一天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我要把你碰成碎片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7"/>
            <a:ext cx="842493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195486"/>
            <a:ext cx="78488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从选文中可以看出陶罐的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和铁罐的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用恰当的词语替换句中加点的词语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使意思不变。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骄傲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的铁罐看不起陶罐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常常奚落它。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(2)“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我就知道你不敢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懦弱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的东西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铁罐说。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铁罐用轻蔑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的语气对陶罐说话。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0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971600" y="264375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1640" y="264375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923928" y="321982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4283968" y="321982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051720" y="38678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2411760" y="38678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11760" y="771550"/>
            <a:ext cx="108012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1680" y="2139702"/>
            <a:ext cx="108012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44008" y="2787774"/>
            <a:ext cx="108012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软弱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3363838"/>
            <a:ext cx="108012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277</Words>
  <Application>Microsoft Office PowerPoint</Application>
  <PresentationFormat>全屏显示(16:9)</PresentationFormat>
  <Paragraphs>88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115</cp:revision>
  <dcterms:created xsi:type="dcterms:W3CDTF">2018-12-06T02:32:00Z</dcterms:created>
  <dcterms:modified xsi:type="dcterms:W3CDTF">2019-11-27T02:07:04Z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