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3" r:id="rId12"/>
    <p:sldId id="291" r:id="rId13"/>
    <p:sldId id="292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9" autoAdjust="0"/>
    <p:restoredTop sz="94660"/>
  </p:normalViewPr>
  <p:slideViewPr>
    <p:cSldViewPr>
      <p:cViewPr varScale="1">
        <p:scale>
          <a:sx n="60" d="100"/>
          <a:sy n="60" d="100"/>
        </p:scale>
        <p:origin x="-96" y="-15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552" y="411510"/>
            <a:ext cx="62646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它对自己的角和腿分别是什么态度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41727" y="1923678"/>
            <a:ext cx="83022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欣赏、喜爱、骄傲。　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抱怨、嫌弃、难过。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544" y="267494"/>
            <a:ext cx="88569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en-US" altLang="zh-CN" sz="2800" u="wavy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”画出文中的一个比喻句。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这句话是把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比作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。我还会写这样的句子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 </a:t>
            </a:r>
          </a:p>
          <a:p>
            <a:pPr>
              <a:lnSpc>
                <a:spcPct val="150000"/>
              </a:lnSpc>
            </a:pP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275606"/>
            <a:ext cx="7039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好像两束美丽的珊瑚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2800" b="1" u="w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9832" y="221171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鹿的角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76256" y="22117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珊瑚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3579862"/>
            <a:ext cx="8480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美丽的彩虹就像一座七彩桥一样高挂在雨后的天空。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544" y="267494"/>
            <a:ext cx="76328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唉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这四条腿太细了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怎么配得上这两只美丽的角呢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这句话运用了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的修辞手法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意思是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唉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这四条腿太细了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配不上这两只美丽的角。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唉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这四条腿太细了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配得上这两只美丽的角。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8064" y="9155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163564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3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鹿角和鹿腿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411510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1203598"/>
            <a:ext cx="8568953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丛林中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有一只漂亮的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2.chí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里的水清清的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像一面镜子。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她身材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yún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chèn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落落大方。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他经常到处游山玩水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shǎng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大自然的风景。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4008" y="127560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1923678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257175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2120" y="3219822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95736" y="1275606"/>
            <a:ext cx="6120681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匀称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chèn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chèng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撒手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挣脱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zhèng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zhēng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抱怨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yuàn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画“√”。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75856" y="16356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2339752" y="170765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339752" y="242773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2339752" y="307580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2699792" y="372387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824" y="23557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47864" y="30037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75856" y="36518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6" grpId="0"/>
      <p:bldP spid="11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03" y="1491630"/>
            <a:ext cx="6572297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清风　　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镜子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池塘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的身段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的珊瑚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的长腿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41151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三、填上恰当的词语。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3848" y="15636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6012160" y="15636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3203848" y="22117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436096" y="22117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28597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096" y="29317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5" y="411511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四、选词填空。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131590"/>
            <a:ext cx="777686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固然　 仍然　 居然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刚才还是晴朗的天气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下起了雨。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钻在铁屋子里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自己却变成了缩头乌龟。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他又朝左边挖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朝右边挖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没找到。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6056" y="18516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3848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37958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195487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五、用加点的词语写句子。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3568" y="1779662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她那圆圆的脸庞上五官非常匀称。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1059582"/>
            <a:ext cx="74804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我的身段多么匀称。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就在狮子灰心丧气不想再追的时候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鹿的角却被树枝挂住了。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87824" y="156363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47864" y="156363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67744" y="278777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27784" y="278777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87824" y="278777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47864" y="278777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1560" y="3723878"/>
            <a:ext cx="7218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失败并不可怕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最怕的是失败之后灰心丧气。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9" grpId="0"/>
      <p:bldP spid="10" grpId="0"/>
      <p:bldP spid="16" grpId="0"/>
      <p:bldP spid="17" grpId="0"/>
      <p:bldP spid="18" grpId="0"/>
      <p:bldP spid="19" grpId="0"/>
      <p:bldP spid="2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0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699542"/>
            <a:ext cx="85324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鹿摆摆身子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水中的倒影也跟着摆动起来。他从来没有注意到自己是这么漂亮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他不着急离开了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对着池水欣赏自己的美丽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我的身段多么匀称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我的角多么精美别致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好像两束美丽的珊瑚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一阵清风吹过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池水泛起了层层波纹。鹿忽然看到了自己的腿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不禁噘起了嘴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皱起了眉头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这四条腿太细了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怎么配得上这两只美丽的角呢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267494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”画出文中描写鹿的角和腿的句子。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1059582"/>
            <a:ext cx="626469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“啊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我的身段多么匀称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好像两束美丽的珊瑚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7664" y="2571750"/>
            <a:ext cx="626469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“唉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这四条腿太细了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怎么配得上这两只美丽的角呢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404</Words>
  <Application>Microsoft Office PowerPoint</Application>
  <PresentationFormat>全屏显示(16:9)</PresentationFormat>
  <Paragraphs>100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116</cp:revision>
  <dcterms:created xsi:type="dcterms:W3CDTF">2018-12-06T02:32:00Z</dcterms:created>
  <dcterms:modified xsi:type="dcterms:W3CDTF">2019-11-27T02:26:07Z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