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93" r:id="rId13"/>
    <p:sldId id="292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455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池子”和“河流”各比喻什么样的人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1131590"/>
            <a:ext cx="820052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池子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9672" y="1131590"/>
            <a:ext cx="64087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比喻那些贪图安逸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不思进取的人。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1851670"/>
            <a:ext cx="640871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比喻那些永不满足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负重前进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永远创造快乐和幸福的人。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555526"/>
            <a:ext cx="820052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池子”为什么提议“河流”抛开原有的生活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1707654"/>
            <a:ext cx="70567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池子以为自己过着安逸、清闲、平静的生活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所以让河流放弃那种奔流不息、负载船只的生活。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河流欣赏的自然法则是什么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1707654"/>
            <a:ext cx="705678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池子与河流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1131590"/>
            <a:ext cx="42484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滔天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忙碌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遵守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zūn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xún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cún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91680" y="14916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2211710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1680" y="2859782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3507854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971600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331640" y="228371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971600" y="29317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971600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7704" y="1131590"/>
            <a:ext cx="61206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无忧无虑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(ABAC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忙忙碌碌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(AABB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3688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百发百中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7904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不慌不忙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8104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古色古香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35696" y="372387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辛辛苦苦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35896" y="372387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稳稳当当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08104" y="372387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平平安安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的货船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的木筏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的生活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的河流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的泥土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的河水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三、填上恰当的词语。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7744" y="12035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沉重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4716016" y="12035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长串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339752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清闲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644008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伟大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39752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4008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清洁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2347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四、选字填空。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699542"/>
            <a:ext cx="8200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禄　　碌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在花丛中忙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的小蜜蜂的身上沾满了花粉。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他毅然拒绝了国民党给他的高官厚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尊　　遵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即使老师不在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我们也要自觉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守纪律。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周总理德高望重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深受人民群众的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敬和爱戴。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3808" y="14196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2200" y="20676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8104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56176" y="40119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3568" y="195486"/>
            <a:ext cx="47525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“你几时才能抛开这样的生涯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要是换了我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说句老实话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我可真要愁死啦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我的命运有多好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你我相差竟这么大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11760" y="195486"/>
            <a:ext cx="3600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“这清闲的生活无忧无虑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还有什么能够代替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任凭人世间忙忙碌碌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我只在睡梦中推究哲理。”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你在推究哲理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河流回答道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水要流动才能保持清洁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这个自然规律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难道你已经忘掉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03648" y="339502"/>
            <a:ext cx="68407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根据意思写词语。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推求探究（原因、道理）等。（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不管。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60232" y="970178"/>
            <a:ext cx="108011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6766" y="1623507"/>
            <a:ext cx="108011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任凭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317</Words>
  <Application>Microsoft Office PowerPoint</Application>
  <PresentationFormat>全屏显示(16:9)</PresentationFormat>
  <Paragraphs>105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117</cp:revision>
  <dcterms:created xsi:type="dcterms:W3CDTF">2018-12-06T02:32:00Z</dcterms:created>
  <dcterms:modified xsi:type="dcterms:W3CDTF">2019-12-22T04:08:59Z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