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1" r:id="rId12"/>
    <p:sldId id="292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364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552" y="483518"/>
            <a:ext cx="7200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中秋佳节之时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你不在爸爸妈妈身边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这时你可以用此诗中“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　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”一句来抒发自己的思乡之情。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752" y="1851670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每逢佳节倍思亲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584" y="483518"/>
            <a:ext cx="720080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本诗表达了诗人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的思想感情。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思念家乡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重阳登高的愉快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喜爱家乡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95936" y="55552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3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9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古诗三首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9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7" y="915568"/>
            <a:ext cx="8568953" cy="321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爆竹声声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思念深深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送来一杯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捎去一份问候。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xiōng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失散多年后又团聚了。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借问酒家何处有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tóng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遥指杏花村。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我要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bèi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争取取得更好的成绩。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68144" y="98757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屠苏酒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2283718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兄弟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3968" y="293179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3579862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5536" y="1275606"/>
            <a:ext cx="77048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春风送暖入屠苏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地名　　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美酒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千门万户曈曈日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形容太阳出来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后天色渐亮的样子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傍晚的太阳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总把新桃换旧符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桃花　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桃符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0"/>
            <a:ext cx="763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二、给下面诗句中带点的字词选择正确的解释。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只填序号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59832" y="127560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2267744" y="16356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2555776" y="16356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1979712" y="278777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2267744" y="278777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2555776" y="278777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1691680" y="386789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59832" y="242773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19872" y="350785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19672" y="1059582"/>
            <a:ext cx="77048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《元日》的作者是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代诗人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。诗中描写的“元日”指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即农历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。诗中描写了过春节时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endParaRPr lang="en-US" altLang="zh-CN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等习俗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表达了人们虔诚的心愿和美好的期盼。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三、按古诗内容填空并回答问题。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6056" y="9875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699792" y="156363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王安石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99792" y="21397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8104" y="213970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正月初一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7864" y="264375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燃放爆竹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68144" y="271576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喝屠苏酒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63688" y="321982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更换桃符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5" y="411511"/>
            <a:ext cx="72007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《清明》是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 代诗人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 写的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描写了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时节的天气特征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抒发了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　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《九月九日忆山东兄弟》这首诗表达了诗人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身居外地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适逢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节日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的思想感情。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41151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60032" y="4115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616" y="10595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3608" y="1707654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孤身行路之人的情绪和希望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75656" y="30037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独自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64088" y="300379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03648" y="3651870"/>
            <a:ext cx="3251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思念家乡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怀念亲人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915566"/>
            <a:ext cx="84249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美丽的菊花在秋风中频频点头。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仿写拟人句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过年了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人们把红红的对联贴在大门上。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改为“被”字句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7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四、按要求写句子。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5576" y="1707654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小鸟在枝头唱着欢快的歌。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5576" y="3651870"/>
            <a:ext cx="6497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过年了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红红的对联被人们贴在大门上。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544" y="267494"/>
            <a:ext cx="684076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7704" y="1203598"/>
            <a:ext cx="6840761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九月九日忆山东兄弟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　维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独在异乡为异客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每逢佳节倍思亲。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遥知兄弟登高处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遍插茱萸少一人。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552" y="526852"/>
            <a:ext cx="763284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王维是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代著名诗人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他和孟浩然一样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派代表诗人。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解释下列字。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倍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55552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87824" y="120359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山水田园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63688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单独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63688" y="31478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加倍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258</Words>
  <Application>Microsoft Office PowerPoint</Application>
  <PresentationFormat>全屏显示(16:9)</PresentationFormat>
  <Paragraphs>97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117</cp:revision>
  <dcterms:created xsi:type="dcterms:W3CDTF">2018-12-06T02:32:00Z</dcterms:created>
  <dcterms:modified xsi:type="dcterms:W3CDTF">2019-12-22T04:12:01Z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