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94" r:id="rId8"/>
    <p:sldId id="289" r:id="rId9"/>
    <p:sldId id="290" r:id="rId10"/>
    <p:sldId id="285" r:id="rId11"/>
    <p:sldId id="291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7356" y="642924"/>
            <a:ext cx="70345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节拍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6248" y="121442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6248" y="192880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品读画线的句子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用你的话说说在你的眼前出现了怎样的景象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诗中用到的修辞手法都有哪些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1643056"/>
            <a:ext cx="8302273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满眼的绿色重叠在一起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到处都是绿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它们挤在一起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让我看到了一片生机勃勃的景象。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71670" y="3500444"/>
            <a:ext cx="23487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排比、拟人。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267494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诗歌第一行“好像绿色的墨水瓶倒翻了”的作用是什么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这首诗表达了诗人怎样的感情呢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1643056"/>
            <a:ext cx="7039106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这句诗运用夸张的修辞手法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是诗歌的总起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到处都染上了绿色。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414" y="3571882"/>
            <a:ext cx="5955476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表达了诗人对大自然的赞美和热爱。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绿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928676"/>
            <a:ext cx="8643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劣质的汽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容易破裂。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2.yōng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的车厢里憋闷得叫人透不过气来。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司令员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战斗非常沉稳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不愧是经验丰富的老将军。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4810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5984" y="17144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拥挤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2093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二、多音字注音组词。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185735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1285866"/>
            <a:ext cx="8863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84" y="85723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1857356" y="2643188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285984" y="164305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85984" y="24288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5984" y="321469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42976" y="2786064"/>
            <a:ext cx="88632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71736" y="857238"/>
            <a:ext cx="2534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dǎo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28860" y="2428874"/>
            <a:ext cx="2715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zhòng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70572" y="1714494"/>
            <a:ext cx="2534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dào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28860" y="3262976"/>
            <a:ext cx="2715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chóng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33" grpId="0"/>
      <p:bldP spid="34" grpId="0"/>
      <p:bldP spid="35" grpId="0"/>
      <p:bldP spid="36" grpId="0"/>
      <p:bldP spid="23" grpId="0"/>
      <p:bldP spid="22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1142990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到哪儿去找这么多的绿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翠绿、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绿得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、绿得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861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三、将诗歌补充完整。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0364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4714876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500826" y="17627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000496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643306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1142990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也是绿的。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861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三、将诗歌补充完整。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107155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刮的风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3214678" y="18573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下的雨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3143240" y="242887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流的水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7554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四、品读诗句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857238"/>
            <a:ext cx="80648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所有的绿就整齐地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按着节拍飘动在一起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为什么所有的“绿”会按着节拍飘动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2285998"/>
            <a:ext cx="7941598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诗人笔下的“绿”是春天的树叶、小草等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一阵风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它们随风飘动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仿佛舞者在跳舞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跳出有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舞蹈。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987574"/>
            <a:ext cx="80335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所有的绿集中起来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,/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挤在一起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,/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重叠在一起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,/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静静地交叉在一起。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这句诗用到的修辞手法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6314" y="22145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928676"/>
            <a:ext cx="34290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好像绿色的墨水瓶倒翻了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到处是绿的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所有的绿集中起来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挤在一起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重叠在一起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静静地交叉在一起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1500180"/>
            <a:ext cx="3429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一阵风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好像舞蹈教练在指挥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所有的绿就整齐地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着节拍飘动在一起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444</Words>
  <Application>Microsoft Office PowerPoint</Application>
  <PresentationFormat>全屏显示(16:9)</PresentationFormat>
  <Paragraphs>106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133</cp:revision>
  <dcterms:created xsi:type="dcterms:W3CDTF">2018-12-06T02:32:00Z</dcterms:created>
  <dcterms:modified xsi:type="dcterms:W3CDTF">2019-11-21T02:12:11Z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