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60" r:id="rId6"/>
    <p:sldId id="289" r:id="rId7"/>
    <p:sldId id="294" r:id="rId8"/>
    <p:sldId id="285" r:id="rId9"/>
    <p:sldId id="291" r:id="rId10"/>
    <p:sldId id="292" r:id="rId11"/>
    <p:sldId id="293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106" d="100"/>
          <a:sy n="106" d="100"/>
        </p:scale>
        <p:origin x="-84" y="-18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267494"/>
            <a:ext cx="763284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诗歌流露出诗人怎样的感情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1714494"/>
            <a:ext cx="811953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这首诗流露出了诗人对家乡和大自然的热爱之情。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66360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白桦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339502"/>
            <a:ext cx="4583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928676"/>
            <a:ext cx="83582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1.wǎn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红彤彤的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将天边装点得格外绚丽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美极了。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méng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lóng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的寂静中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玉立着这棵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bái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老书法家运笔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写出的字龙飞凤舞。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71670" y="10001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488" y="15001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朦胧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85918" y="207168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潇洒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8" grpId="0"/>
      <p:bldP spid="20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1704" y="677806"/>
            <a:ext cx="6572296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的枝头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的寂静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的金晖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的雪花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的朝霞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的树枝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285734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二、根据课文在括号中填上合适的词语。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66454" y="78580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毛茸茸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3646792" y="1428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朦胧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3646792" y="207168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灿灿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646792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晶亮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86116" y="335756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姗姗来迟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3286116" y="400051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白雪皑皑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三、按要求改写句子。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1214428"/>
            <a:ext cx="842208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对少数同学不守纪律的现象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我们不能不闻不问。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改为反问句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2571750"/>
            <a:ext cx="848180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对少数同学不守纪律的现象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我们怎么能不闻不问呢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三、按要求改写句子。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962275"/>
            <a:ext cx="84220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外公对小英说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你身边的花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是中国最有名的花。”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改为转述句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颐和园所有景点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我大部分都游览过。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修改病句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034" y="2214560"/>
            <a:ext cx="7760458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外公对小英说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她身边的花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是中国最有名的花。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472" y="3571882"/>
            <a:ext cx="505458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颐和园所有景点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我都游览过。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684076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714362"/>
            <a:ext cx="3429024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毛茸茸的枝头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雪绣的花边潇洒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串串花穗齐绽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洁白的流苏如画。</a:t>
            </a:r>
          </a:p>
          <a:p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在朦胧的寂静中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玉立着这棵白桦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在灿灿的金晖里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闪着晶亮的雪花。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3504" y="1500180"/>
            <a:ext cx="3429024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白桦四周徜徉着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姗姗来迟的朝霞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它向白雪皑皑的树枝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又抹一层银色的光华。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57356" y="642924"/>
            <a:ext cx="703455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诗中每一小节所描写的内容各是什么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71670" y="1571618"/>
            <a:ext cx="631615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第一节写了白桦在雪中的美。第二节写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白桦在朦胧的寂静中的美。第三节写白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桦在朝霞中的美。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67494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找出诗中的拟人句写在下面。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串串花穗齐绽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,/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洁白的流苏如画”让你想到了岑参的哪两句诗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348" y="1000114"/>
            <a:ext cx="577594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白桦四周徜徉着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姗姗来迟的朝霞。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85852" y="3071816"/>
            <a:ext cx="577594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忽如一夜春风来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千树万树梨花开。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382</Words>
  <Application>Microsoft Office PowerPoint</Application>
  <PresentationFormat>全屏显示(16:9)</PresentationFormat>
  <Paragraphs>81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141</cp:revision>
  <dcterms:created xsi:type="dcterms:W3CDTF">2018-12-06T02:32:00Z</dcterms:created>
  <dcterms:modified xsi:type="dcterms:W3CDTF">2019-11-21T07:16:58Z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