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85" r:id="rId10"/>
    <p:sldId id="292" r:id="rId11"/>
    <p:sldId id="29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7494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诗中的“炫耀”“胆怯”“闲游”分别在描写谁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这首诗表达了诗人怎样的思想感情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1571618"/>
            <a:ext cx="8121134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“炫耀”描写的是小草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胆怯”描写的是小白菊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闲游”描写的是凤蝶儿。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3500444"/>
            <a:ext cx="739817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诗歌表达了诗人对大自然的热爱和赞美之情。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8817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在天晴了的时候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857238"/>
            <a:ext cx="69294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携着手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过溪流。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面对强大的对手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女排姑娘们没有丝毫的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3.xuàn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着新绿的小草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在阳光的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pù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晒下，闪着光芒。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9520" y="9286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14678" y="28575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86182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炫耀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28926" y="41433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二、辨字组词。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曝（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瀑（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炫（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弦（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晕（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晨（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径（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曝晒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炫耀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红晕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0760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小径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0760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36" y="1000114"/>
            <a:ext cx="6215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他聚精会神地坐在那里专心地听老师讲课。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三、修改病句。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14612" y="257175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他聚精会神地坐在那里听老师讲课。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三、修改病句。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059582"/>
            <a:ext cx="77466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作文写好以后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我们要学会把不正确的错别字改正过来。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他的一双手几乎完全冻僵了。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472" y="2428874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作文写好以后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我们要学会把错别字改正过来。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8794" y="3714758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他的一双手完全冻僵了。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四、写出下列句子运用的修辞手法。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7574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看山间移动的暗绿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——/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云的脚迹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它也在闲游。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凤蝶儿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把它五彩的智慧书页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,/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曝着阳光一开一收。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会场上爆发出一阵排山倒海般的掌声。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海的夜是柔和的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是寂静的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是梦幻的。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26200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5074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5074" y="36916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5918" y="1142990"/>
            <a:ext cx="38107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在天晴了的时候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请到小径中去走走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给雨润过的泥路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一定是凉爽又温柔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炫耀着新绿的小草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一下子洗净了尘垢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500048"/>
            <a:ext cx="38107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不再胆怯的小白菊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慢慢地抬起它们的头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试试寒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试试暖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然后一瓣瓣地绽透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抖去水珠的凤蝶儿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在木叶间自在闲游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把它五彩的智慧书页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曝着阳光一开一收。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诗中描写了哪些雨过天晴时的景物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诗中运用了哪些修辞手法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976" y="1000114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小径、泥路、小草、小白菊、凤蝶儿。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71604" y="2357436"/>
            <a:ext cx="216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423</Words>
  <Application>Microsoft Office PowerPoint</Application>
  <PresentationFormat>全屏显示(16:9)</PresentationFormat>
  <Paragraphs>98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131</cp:revision>
  <dcterms:created xsi:type="dcterms:W3CDTF">2018-12-06T02:32:00Z</dcterms:created>
  <dcterms:modified xsi:type="dcterms:W3CDTF">2019-11-28T00:51:47Z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