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73" r:id="rId5"/>
    <p:sldId id="259" r:id="rId6"/>
    <p:sldId id="260" r:id="rId7"/>
    <p:sldId id="289" r:id="rId8"/>
    <p:sldId id="276" r:id="rId9"/>
    <p:sldId id="290" r:id="rId10"/>
    <p:sldId id="285" r:id="rId11"/>
    <p:sldId id="291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4" d="100"/>
          <a:sy n="64" d="100"/>
        </p:scale>
        <p:origin x="-876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四年级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8662" y="267494"/>
            <a:ext cx="7500990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短文的主要内容是什么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小猫这么淘气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作者为什么还说它可爱呢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87624" y="915566"/>
            <a:ext cx="41434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写小猫的可爱、淘气。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1538" y="2357436"/>
            <a:ext cx="707236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从性格上看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正因为猫的性格是矛盾统一体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才使它性情丰富多彩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生动有趣。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从“生气勃勃”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看出作者对小猫的喜爱之情。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673860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40477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第十三课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1252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13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猫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85918" y="1142990"/>
            <a:ext cx="60007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小猫抱着花枝打秋千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所过之处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枝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shé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花落。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它听到老鼠的一点儿响动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又是多么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jìn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jǐn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职。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76780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一、给下面加点的字选择正确的读音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打“√”。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00298" y="214312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1928794" y="2285998"/>
            <a:ext cx="430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1928794" y="3643320"/>
            <a:ext cx="430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57422" y="335756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4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3437005"/>
            <a:ext cx="1332813" cy="143533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7494"/>
            <a:ext cx="45833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看拼音写汉字。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85852" y="915566"/>
            <a:ext cx="7606628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bǐng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níng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一连就是几个钟头。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院中的花草可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zāo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yāng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它是那么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shēng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天真可爱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86314" y="100011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屏息凝视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60032" y="228371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遭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29322" y="2928940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生气勃勃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52320" y="228371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殃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4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95736" y="1131590"/>
            <a:ext cx="6572296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变化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60" y="339502"/>
            <a:ext cx="6016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把下面词语补充完整。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3143240" y="1214428"/>
            <a:ext cx="2536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虑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3571868" y="1857370"/>
            <a:ext cx="21739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端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3571868" y="2500312"/>
            <a:ext cx="21739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勃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140473" y="3191538"/>
            <a:ext cx="25362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411510"/>
            <a:ext cx="7776864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四、我能照样子写出几个类似的词语。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表示性格的词语。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古怪　　　　　　　　　　　　　　　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表示动作的词语。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蹭　　　　　　　　　　　　　　　 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1785918" y="1714494"/>
            <a:ext cx="57150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胆小　　　勇敢　　　温柔　</a:t>
            </a:r>
          </a:p>
        </p:txBody>
      </p:sp>
      <p:sp>
        <p:nvSpPr>
          <p:cNvPr id="6" name="TextBox 11"/>
          <p:cNvSpPr txBox="1"/>
          <p:nvPr/>
        </p:nvSpPr>
        <p:spPr>
          <a:xfrm>
            <a:off x="1714480" y="3000378"/>
            <a:ext cx="42862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　　　踩　　　藏　 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14314" y="857238"/>
            <a:ext cx="87154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课文第一自然段是围绕“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   　　　　　    　　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”这句话来写的。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课文最后一个自然段先概括写满月的小猫们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再通过具体事例进行详细描写。其中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我觉得最有意思的句子是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195486"/>
            <a:ext cx="842493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五、细读课文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我有发现。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29090" y="857238"/>
            <a:ext cx="37914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猫的性格实在有些古怪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300192" y="192367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更好玩了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8628" y="3071816"/>
            <a:ext cx="8300670" cy="12840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院中的花草可遭了殃。它在花盆里摔跤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抱着花枝打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所过之处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枝折花落。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1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00034" y="733172"/>
            <a:ext cx="82867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满月的小猫们就更好玩了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腿脚还不稳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可是已经学会淘气。妈妈的尾巴，一根鸡毛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都是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它的好玩具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耍个没完没了。一玩起来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它不知要摔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suāi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shuāi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多少跟头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但是跌倒了马上起来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再跑再跌。它们的头撞在门上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桌腿上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和彼此的头上，撞疼了也不哭。它的胆子越来越大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逐渐开辟新的游戏场所。它到院子里来了。院中的花草可遭了殃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yàng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yāng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。它在花盆里摔跤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抱着花枝打秋千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所过之处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枝折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zhé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shé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花落。你见了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绝不会责打它们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它们是那么生气勃勃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天真可爱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71420"/>
            <a:ext cx="842493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20" y="3929072"/>
            <a:ext cx="842493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\”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画去文中不正确的读音。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42910" y="1785932"/>
            <a:ext cx="642942" cy="35719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500826" y="2714626"/>
            <a:ext cx="642942" cy="35719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643570" y="3143254"/>
            <a:ext cx="642942" cy="35719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427734"/>
            <a:ext cx="1552753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59632" y="267494"/>
            <a:ext cx="717002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老舍从几个方面写小猫“淘气”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71670" y="1214428"/>
            <a:ext cx="58852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什么东西都玩。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玩起来不怕摔跟头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撞疼了也不哭。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胆子越来越大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逐渐开辟新的游戏场所。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319</Words>
  <Application>Microsoft Office PowerPoint</Application>
  <PresentationFormat>全屏显示(16:9)</PresentationFormat>
  <Paragraphs>75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138</cp:revision>
  <dcterms:created xsi:type="dcterms:W3CDTF">2018-12-06T02:32:00Z</dcterms:created>
  <dcterms:modified xsi:type="dcterms:W3CDTF">2019-12-13T06:23:19Z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