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73" r:id="rId5"/>
    <p:sldId id="259" r:id="rId6"/>
    <p:sldId id="260" r:id="rId7"/>
    <p:sldId id="289" r:id="rId8"/>
    <p:sldId id="292" r:id="rId9"/>
    <p:sldId id="293" r:id="rId10"/>
    <p:sldId id="276" r:id="rId11"/>
    <p:sldId id="290" r:id="rId12"/>
    <p:sldId id="285" r:id="rId13"/>
    <p:sldId id="294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3" d="100"/>
          <a:sy n="63" d="100"/>
        </p:scale>
        <p:origin x="-114" y="-57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28596" y="1142990"/>
            <a:ext cx="81439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它负责、慈爱、勇敢、辛苦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因为它有了一群鸡雏。它伟大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因为它是鸡母亲。一个母亲必定就是一位英雄。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我不敢再讨厌母鸡了。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71420"/>
            <a:ext cx="842493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5786" y="267494"/>
            <a:ext cx="75009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母鸡在什么情况下一声不哼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在什么情况下放声啼叫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4348" y="1643056"/>
            <a:ext cx="79296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当鸡雏爬在它的背上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啄它的头或别的地方时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母鸡一声不哼。当夜间有什么动静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它认为有危险时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就放声啼叫。作者用对比的写法写了母鸡不同情况下的不同表现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十分生动形象。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4"/>
            <a:ext cx="71700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短文最后“不敢”一词有什么作用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短文中的母鸡是怎样的一位母亲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2976" y="1000114"/>
            <a:ext cx="75009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作者用“不敢”来表明自己对母鸡情感的变化。这表现了他对母爱的尊敬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是情感的升华。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28794" y="3000378"/>
            <a:ext cx="70009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它是一位负责、慈爱、勇敢、辛苦的伟大的“鸡母亲”。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673860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40477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14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母鸡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28728" y="1142990"/>
            <a:ext cx="65722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(è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啄木鸟（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zhuó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zuó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聋子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lónɡ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lǒnɡ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疙瘩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啼叫（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67806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一、用“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\”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画去括号中不正确的读音。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1857356" y="1643056"/>
            <a:ext cx="430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4429124" y="1643056"/>
            <a:ext cx="430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1857356" y="2285998"/>
            <a:ext cx="430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4355976" y="2285998"/>
            <a:ext cx="430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1500166" y="2928940"/>
            <a:ext cx="430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4429124" y="2928940"/>
            <a:ext cx="430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2143108" y="1285866"/>
            <a:ext cx="642942" cy="35719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76256" y="1347614"/>
            <a:ext cx="642942" cy="35719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071670" y="2071684"/>
            <a:ext cx="642942" cy="35719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286512" y="2000246"/>
            <a:ext cx="642942" cy="35719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214546" y="2643188"/>
            <a:ext cx="642942" cy="35719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940152" y="2643758"/>
            <a:ext cx="642942" cy="35719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4" grpId="0"/>
      <p:bldP spid="16" grpId="0"/>
      <p:bldP spid="11" grpId="0"/>
      <p:bldP spid="12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44" y="3437005"/>
            <a:ext cx="1332813" cy="143533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二、根据意思选填词语。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728" y="915566"/>
            <a:ext cx="7463752" cy="3729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如怨如诉　颤颤巍巍　趁其不备</a:t>
            </a: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欺侮　　凄惨　　警戒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好像在倾诉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又好像在怨恨。形容声音带有忧郁的味道。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趁人不防备的时候。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凄凉悲惨。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28992" y="271462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如怨如诉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80495" y="3357568"/>
            <a:ext cx="1691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趁其不备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00562" y="4000510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凄惨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85984" y="1643056"/>
            <a:ext cx="6572296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比喻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拟人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夸张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到下蛋的时候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它差不多是发了狂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恨不能让全世界都知道它这点儿成绩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就是聋子也会被它吵得受不了。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472" y="214296"/>
            <a:ext cx="6208751" cy="1308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三、下面的句子各用了什么修辞手法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7429520" y="364332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发现了一点儿可吃的东西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它咕咕地紧叫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啄一啄那个东西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马上便放下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让它的儿女吃。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每一只鸡雏的肚子都圆圆地下垂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像刚装了一两个汤圆儿似的。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7358082" y="1118706"/>
            <a:ext cx="12144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4643438" y="2357436"/>
            <a:ext cx="9108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85984" y="1643056"/>
            <a:ext cx="6572296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在课文开头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母鸡的。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讨厌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喜欢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痛恨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472" y="214296"/>
            <a:ext cx="4493538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四、选择正确的答案填空。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6072198" y="178593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它总是挺着脖儿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表示出世界上并没有可怕的东西。”是说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母鸡什么也不怕。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母鸡是世界上最厉害的动物。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为保护自己的孩子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母鸡十分坚强勇敢。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3143240" y="1142990"/>
            <a:ext cx="121444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1472" y="857238"/>
            <a:ext cx="807246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它教鸡雏们啄食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掘地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用土洗澡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一天不知教多少次。它还半蹲着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让它们挤在它的翅下、胸下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得一点儿温暖。它若伏在地上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鸡雏们有的便爬在它的背上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啄它的头或别的地方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它一声也不哼。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在夜间若有什么动静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它便放声啼叫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顶尖锐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顶凄惨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无论多么贪睡的人都得起来看看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是不是有了黄鼠狼。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401</Words>
  <Application>Microsoft Office PowerPoint</Application>
  <PresentationFormat>全屏显示(16:9)</PresentationFormat>
  <Paragraphs>78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148</cp:revision>
  <dcterms:created xsi:type="dcterms:W3CDTF">2018-12-06T02:32:00Z</dcterms:created>
  <dcterms:modified xsi:type="dcterms:W3CDTF">2019-12-12T08:30:05Z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