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2"/>
  </p:notesMasterIdLst>
  <p:sldIdLst>
    <p:sldId id="271" r:id="rId3"/>
    <p:sldId id="258" r:id="rId4"/>
    <p:sldId id="259" r:id="rId5"/>
    <p:sldId id="260" r:id="rId6"/>
    <p:sldId id="289" r:id="rId7"/>
    <p:sldId id="293" r:id="rId8"/>
    <p:sldId id="290" r:id="rId9"/>
    <p:sldId id="285" r:id="rId10"/>
    <p:sldId id="272" r:id="rId1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64" d="100"/>
          <a:sy n="64" d="100"/>
        </p:scale>
        <p:origin x="-876" y="-96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四年级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6" y="163238"/>
            <a:ext cx="2673860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40477" y="91556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第十五课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15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白鹅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844" y="3437005"/>
            <a:ext cx="1332813" cy="143533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45801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一、读句子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看拼音写汉字。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7158" y="785800"/>
            <a:ext cx="846388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王老师才思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mǐn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下笔成文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我们真是佩服之至。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但它的吃法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三眼一板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gǒu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这样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cóng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róng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地吃饭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必须有一个人在旁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hòu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51920" y="91556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敏捷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86512" y="2143122"/>
            <a:ext cx="1691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一丝不苟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00562" y="2786064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从容不迫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14744" y="3429006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侍候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4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071670" y="1000114"/>
            <a:ext cx="6572296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向左右两边看。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形容傲慢、满不在乎的样子。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非常镇静、不慌不忙的样子。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1472" y="214296"/>
            <a:ext cx="7093609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二、根据意思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在文中找出相应的词语填空。</a:t>
            </a:r>
          </a:p>
        </p:txBody>
      </p:sp>
      <p:sp>
        <p:nvSpPr>
          <p:cNvPr id="2" name="TextBox 11"/>
          <p:cNvSpPr txBox="1"/>
          <p:nvPr/>
        </p:nvSpPr>
        <p:spPr>
          <a:xfrm>
            <a:off x="5286380" y="1071552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左顾右盼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2500298" y="2357436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大模大样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2500298" y="371475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从容不迫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2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23528" y="699542"/>
            <a:ext cx="828680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等它吃过一口饭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踏着方步去喝水、吃泥、吃草的当儿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狗就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敏捷　飞快　飞奔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地跑过来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努力地吃它的饭。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后来我看到果然如此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凡有生客进来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鹅必然厉声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叫嚷　叫喊　叫嚣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甚至篱笆外有人走路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它也要引吭大叫。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71420"/>
            <a:ext cx="777686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三、选择恰当的词语填空。</a:t>
            </a:r>
          </a:p>
        </p:txBody>
      </p:sp>
      <p:sp>
        <p:nvSpPr>
          <p:cNvPr id="18" name="TextBox 11"/>
          <p:cNvSpPr txBox="1"/>
          <p:nvPr/>
        </p:nvSpPr>
        <p:spPr>
          <a:xfrm>
            <a:off x="2252354" y="1576272"/>
            <a:ext cx="1214446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6" name="TextBox 11"/>
          <p:cNvSpPr txBox="1"/>
          <p:nvPr/>
        </p:nvSpPr>
        <p:spPr>
          <a:xfrm>
            <a:off x="2252354" y="3433660"/>
            <a:ext cx="910835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8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71420"/>
            <a:ext cx="777686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三、选择恰当的词语填空。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8596" y="642924"/>
            <a:ext cx="821537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鹅的吃饭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常常使我们发笑。我们的鹅是吃冷饭的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一日三餐。它需要三样东西下饭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一样是水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一样是泥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一样是草。先吃一口冷饭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再喝一口水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然后再到别处去吃一口泥和草。大约这些泥和草也有各种可口的滋味。这些食料并不奢侈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但它的吃法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三眼一板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一丝不苟。譬如吃了一口饭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倘若水盆放在远处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它一定从容不迫地大踏步走上前去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饮一口水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再大踏步走去吃泥、吃草。吃过泥和草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回来吃饭。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28596" y="285734"/>
            <a:ext cx="814393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这样从容不迫地吃饭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必须有一个人在旁侍候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像饭馆里的堂倌一样。因为附近的狗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都知道我们这位鹅老爷的脾气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每逢它吃饭的时候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狗就躲在篱边窥伺。等它吃过一口饭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踏着方步去喝水、吃泥、吃草的当儿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狗就敏捷地跑过来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努力地吃它的饭。鹅老爷偶然早归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伸颈去咬狗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并且厉声叫骂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狗立刻逃往篱边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蹲着静候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看它再吃了一口饭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再走开去喝水、吃泥、吃草的时候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狗又敏捷地跑上来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把它的饭吃完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扬长而去。等到鹅再来吃饭的时候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饭罐已经空空如也。鹅便昂首大叫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似乎责备人们供养不周。这时我们便替它添饭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并且站着侍候。因为邻近狗很多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一狗方去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一狗又来蹲着窥伺了。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85786" y="267494"/>
            <a:ext cx="7500990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鹅吃饭时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是先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然后再到别处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去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       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白鹅是一种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的动物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上反映了它的这一特点。 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71868" y="214296"/>
            <a:ext cx="364333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吃一口冷饭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14414" y="785800"/>
            <a:ext cx="3643338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喝一口水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28728" y="1500180"/>
            <a:ext cx="3643338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吃一口泥和草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357554" y="2071684"/>
            <a:ext cx="3643338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高傲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285852" y="2786064"/>
            <a:ext cx="3643338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吃相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6" grpId="0"/>
      <p:bldP spid="7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351</Words>
  <Application>Microsoft Office PowerPoint</Application>
  <PresentationFormat>全屏显示(16:9)</PresentationFormat>
  <Paragraphs>56</Paragraphs>
  <Slides>9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156</cp:revision>
  <dcterms:created xsi:type="dcterms:W3CDTF">2018-12-06T02:32:00Z</dcterms:created>
  <dcterms:modified xsi:type="dcterms:W3CDTF">2019-12-13T06:44:27Z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