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73" r:id="rId5"/>
    <p:sldId id="259" r:id="rId6"/>
    <p:sldId id="260" r:id="rId7"/>
    <p:sldId id="289" r:id="rId8"/>
    <p:sldId id="276" r:id="rId9"/>
    <p:sldId id="293" r:id="rId10"/>
    <p:sldId id="285" r:id="rId11"/>
    <p:sldId id="294" r:id="rId12"/>
    <p:sldId id="295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2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42908" y="2285998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4"/>
            <a:ext cx="717002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把文中的拟人句写在下面。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文中的“跳”和“冲”字有什么作用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2976" y="1000114"/>
            <a:ext cx="750099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太阳好像负着重荷似的一步一步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慢慢地努力上升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到了最后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终于冲破了云霞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完全跳出了海面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颜色红得非常可爱。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3357568"/>
            <a:ext cx="7000924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一个“冲”字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一个“跳”字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生动地写出了太阳顽强的生命力和势不可当的威力。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42908" y="2285998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4"/>
            <a:ext cx="717002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文章表达了作者怎样的思想感情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3108" y="1428742"/>
            <a:ext cx="52149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表达了作者观看日出时的惊喜、兴奋和赞美之情。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673860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40477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16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海上日出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8596" y="857238"/>
            <a:ext cx="80724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火烧云变化真快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变成一座山岭。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花园中鲜花盛开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hóng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十分好看。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仰望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的星空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我的脑海里充满了美丽的遐想。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67806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5929322" y="92867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一刹那间</a:t>
            </a:r>
          </a:p>
        </p:txBody>
      </p:sp>
      <p:sp>
        <p:nvSpPr>
          <p:cNvPr id="24" name="TextBox 11"/>
          <p:cNvSpPr txBox="1"/>
          <p:nvPr/>
        </p:nvSpPr>
        <p:spPr>
          <a:xfrm>
            <a:off x="6500826" y="221456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万紫千红</a:t>
            </a:r>
          </a:p>
        </p:txBody>
      </p:sp>
      <p:sp>
        <p:nvSpPr>
          <p:cNvPr id="25" name="TextBox 11"/>
          <p:cNvSpPr txBox="1"/>
          <p:nvPr/>
        </p:nvSpPr>
        <p:spPr>
          <a:xfrm>
            <a:off x="3000364" y="35718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灿烂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8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3437005"/>
            <a:ext cx="1332813" cy="143533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二、选词填空。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5852" y="785800"/>
            <a:ext cx="7463752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壮观　　奇观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钱塘江的潮汐是一大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用数不清的红旗装饰起来的长江大桥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显得格外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夺目　　灿烂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今天阳光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正是郊游的好日子。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天上的星星像一颗颗钻石一样璀璨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72066" y="12858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00232" y="2571750"/>
            <a:ext cx="1691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壮观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86116" y="3714758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灿烂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5206" y="435770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夺目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4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57422" y="1000114"/>
            <a:ext cx="6572296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范围             亮光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负着             上升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使劲             重荷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发出             扩大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214296"/>
            <a:ext cx="3775393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三、给词语搭配连线。</a:t>
            </a:r>
          </a:p>
        </p:txBody>
      </p:sp>
      <p:cxnSp>
        <p:nvCxnSpPr>
          <p:cNvPr id="9" name="直接连接符 8"/>
          <p:cNvCxnSpPr/>
          <p:nvPr/>
        </p:nvCxnSpPr>
        <p:spPr>
          <a:xfrm rot="16200000" flipH="1">
            <a:off x="2928926" y="1643056"/>
            <a:ext cx="1785950" cy="135732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71802" y="2071684"/>
            <a:ext cx="1428760" cy="64294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143240" y="2071684"/>
            <a:ext cx="1428760" cy="64294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>
            <a:off x="2928926" y="1643056"/>
            <a:ext cx="1857388" cy="142876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28596" y="1142990"/>
            <a:ext cx="777686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这不是很伟大的奇观吗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改成陈述句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太阳把黑云染成了紫色或者红色。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改成“被”字句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四、按要求改写句子。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1714480" y="1643056"/>
            <a:ext cx="5429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这是很伟大的奇观。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1785917" y="3357568"/>
            <a:ext cx="62630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黑云被太阳染成了紫色或者红色。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18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1472" y="1285866"/>
            <a:ext cx="8072462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天空还是一片浅蓝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颜色很浅。转眼间天边出现了一道红霞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慢慢地在扩大它的范围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加强它的亮光。我知道太阳要从天边升起来了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便不转眼地望着那里。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果然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过了一会儿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在那个地方出现了太阳的小半边脸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红是真红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却没有亮光。太阳好像负着重荷似的一步一步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慢慢地努力上升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到了最后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终于冲破了云霞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完全跳出了海面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颜色红得非常可爱。一刹那间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这个深红的圆东西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忽然发出了夺目的亮光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射得人眼睛发痛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它旁边的云片也突然有了光彩。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5786" y="267494"/>
            <a:ext cx="750099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短文中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果然”一词的意思是什么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在文中的作用是什么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找出文中写时间极短、极快的词语。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4348" y="1571618"/>
            <a:ext cx="7929618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“果然”的意思是表示事情的结果与所料所说的相符。在文中起到过渡的作用。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7224" y="3500444"/>
            <a:ext cx="792961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转眼间、一刹那间。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413</Words>
  <Application>Microsoft Office PowerPoint</Application>
  <PresentationFormat>全屏显示(16:9)</PresentationFormat>
  <Paragraphs>73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154</cp:revision>
  <dcterms:created xsi:type="dcterms:W3CDTF">2018-12-06T02:32:00Z</dcterms:created>
  <dcterms:modified xsi:type="dcterms:W3CDTF">2019-12-12T08:41:47Z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