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60" r:id="rId6"/>
    <p:sldId id="273" r:id="rId7"/>
    <p:sldId id="289" r:id="rId8"/>
    <p:sldId id="290" r:id="rId9"/>
    <p:sldId id="285" r:id="rId10"/>
    <p:sldId id="291" r:id="rId11"/>
    <p:sldId id="292" r:id="rId12"/>
    <p:sldId id="29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漆黑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依据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这段描写的是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。其主要特点可概括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。主要景物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14546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4546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43240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内洞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71934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38" y="350044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洞顶的双龙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65983" y="350044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石钟乳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23371" y="3500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石笋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67494"/>
            <a:ext cx="763284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在括号里填上恰当的关联词语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并用所填的关联词语写一句话。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3143254"/>
            <a:ext cx="685796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即使上班再辛苦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妈妈也不会忘了照顾我。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1714494"/>
            <a:ext cx="8302273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这些石钟乳和石笋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形状变化多端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再加上颜色各异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不比作什么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很值得观赏。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记金华的双龙洞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928676"/>
            <a:ext cx="61407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臀部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tún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蜿蜒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ér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ěr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0364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071670" y="142874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5507571" y="1416600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071670" y="207168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5150381" y="205954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2357422" y="271462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5500694" y="271462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2071670" y="335756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5072066" y="335756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72264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28926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72198" y="178593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28926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2932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868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388" y="32146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3" grpId="0"/>
      <p:bldP spid="14" grpId="0"/>
      <p:bldP spid="15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491630"/>
            <a:ext cx="6572296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剧　据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烈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二、选字填空。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6116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5455418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312278" y="29057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29256" y="29057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-7145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二、选字填空。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472" y="521968"/>
            <a:ext cx="8286808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源　原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梢　稍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纵即逝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28728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28992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0100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28992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57290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梢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00430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57290" y="38344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梢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00430" y="38344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三、字词理解及运用。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714362"/>
            <a:ext cx="80648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蜿蜒”在课文中的意思是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                      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。它让我们想起课文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长城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中的一句话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远看长城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它像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　　　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之间蜿蜒盘旋。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我还能用“蜿蜒”造句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9946" y="1369274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洞顶上的石龙弯弯曲曲的样子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1384" y="26551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一条长龙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74590" y="26551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崇山峻岭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3714758"/>
            <a:ext cx="5955476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上山的道路蜿蜒崎岖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人走在上面一不小心就会跌入深谷。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三、字词理解及运用。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7574"/>
            <a:ext cx="849694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浓”在词典中的意思有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:①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液体或气体中所含的某种成分多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稠密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跟“淡”相对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);②(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;③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程度深。下列词语中的加点字应选哪种意思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填序号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浓香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睡意正浓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浓妆艳抹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0166" y="30003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4876" y="30003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5984" y="364332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四、选词填空。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1000114"/>
            <a:ext cx="72397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浓郁　浓厚　浓荫　浓密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他对航模产生了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的兴趣。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花园里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的花香吸引了许多蝴蝶在花中翩然起舞。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太阳光被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的树叶遮住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形成一片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28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1802" y="21431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57554" y="32629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86644" y="32861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浓荫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84969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五、课内阅读。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673134"/>
            <a:ext cx="8786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内洞一团漆黑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什么都看不见。工人提着汽油灯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也只能照见小小的一块地方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余外全是昏暗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不知道有多么宽广。工人高高举起汽油灯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逐一指点洞内的景物。首先当然是蜿蜒在洞顶的双龙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一条黄龙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一条青龙。我顺着他的指点看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有点儿像。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其他那些石钟乳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和石笋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这是什么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那是什么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大都依据形状想象成神仙、动物以及宫室、器用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名目有四十多。这些石钟乳和石笋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形状变化多端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再加上颜色各异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不比作什么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很值得观赏。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311</Words>
  <Application>Microsoft Office PowerPoint</Application>
  <PresentationFormat>全屏显示(16:9)</PresentationFormat>
  <Paragraphs>117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134</cp:revision>
  <dcterms:created xsi:type="dcterms:W3CDTF">2018-12-06T02:32:00Z</dcterms:created>
  <dcterms:modified xsi:type="dcterms:W3CDTF">2019-12-12T08:46:23Z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