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60" r:id="rId6"/>
    <p:sldId id="296" r:id="rId7"/>
    <p:sldId id="293" r:id="rId8"/>
    <p:sldId id="294" r:id="rId9"/>
    <p:sldId id="297" r:id="rId10"/>
    <p:sldId id="298" r:id="rId11"/>
    <p:sldId id="299" r:id="rId12"/>
    <p:sldId id="273" r:id="rId13"/>
    <p:sldId id="291" r:id="rId14"/>
    <p:sldId id="289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57224" y="1142990"/>
            <a:ext cx="678661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用一个成语来概括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铁杵成针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给我们的启示。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357172"/>
            <a:ext cx="678661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六、理解课文。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11"/>
          <p:cNvSpPr txBox="1"/>
          <p:nvPr/>
        </p:nvSpPr>
        <p:spPr>
          <a:xfrm>
            <a:off x="2786050" y="2643188"/>
            <a:ext cx="162736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持之以恒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950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七、课内阅读。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0100" y="785800"/>
            <a:ext cx="7643866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胤恭勤不倦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博学多通。家贫不常得油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夏月则练囊盛数十萤火以照书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以夜继日焉。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这段文字选自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071934" y="2005513"/>
            <a:ext cx="234872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车胤传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357172"/>
            <a:ext cx="849694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解释下面的词语。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翻译“夏月则练囊盛数十萤火以照书”这个句子。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90" y="107155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谦逊有礼。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7290" y="1785932"/>
            <a:ext cx="2169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明白。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0166" y="2428874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白色薄绢做的口袋。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8662" y="3429006"/>
            <a:ext cx="6861174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夏天的夜晚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车胤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就用白绢做成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透光的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装几十只萤火虫照着书本。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车胤买不起灯油读书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他想到了什么方法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你有什么感受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71604" y="1928808"/>
            <a:ext cx="6857968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把抓来的萤火虫放进白绢做成的透光袋子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里借着微弱的光读书。我感受到了车胤的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乐学上进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觉得也要像车胤一样热爱学习。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63238"/>
            <a:ext cx="300039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文言文二则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一、给加点字补充音节。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4414" y="857238"/>
            <a:ext cx="68580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áng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囊萤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博学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勤劳 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卒业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恭敬 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364299" y="13573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7000892" y="13573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2" name="TextBox 9"/>
          <p:cNvSpPr txBox="1"/>
          <p:nvPr/>
        </p:nvSpPr>
        <p:spPr>
          <a:xfrm>
            <a:off x="4500562" y="13573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3" name="TextBox 9"/>
          <p:cNvSpPr txBox="1"/>
          <p:nvPr/>
        </p:nvSpPr>
        <p:spPr>
          <a:xfrm>
            <a:off x="5000628" y="207168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85852" y="85723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14744" y="85723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72198" y="928676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ín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0166" y="150018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29058" y="1571618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ōng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2285984" y="19881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5" grpId="0"/>
      <p:bldP spid="22" grpId="0"/>
      <p:bldP spid="23" grpId="0"/>
      <p:bldP spid="24" grpId="0"/>
      <p:bldP spid="26" grpId="0"/>
      <p:bldP spid="27" grpId="0"/>
      <p:bldP spid="28" grpId="0"/>
      <p:bldP spid="31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57356" y="660594"/>
            <a:ext cx="68580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　　　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颈　　　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廷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71420"/>
            <a:ext cx="3057247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二、巧填同音字。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643174" y="78580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286380" y="78580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143108" y="1428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脖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57752" y="1428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膊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86116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29190" y="207168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43108" y="27146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14810" y="27146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43240" y="32861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72066" y="32861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宫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14546" y="39290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14810" y="39290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0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三、形近字组词。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539552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99592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贫（          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9592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贪（          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716016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76056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逢（          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76056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缝（          ）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539552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99592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9592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傅（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716016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076056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萤（          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76056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荧（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85918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85918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贪心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29322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相逢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9322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缝隙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57356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广博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57356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师傅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786446" y="271462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00760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荧幕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4" grpId="0"/>
      <p:bldP spid="25" grpId="0"/>
      <p:bldP spid="23" grpId="0"/>
      <p:bldP spid="22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3108" y="1071552"/>
            <a:ext cx="678661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世传李太白读书山中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弃去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老媪方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磨铁杵。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作针。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134465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四、解释句中的加点词。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643174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072330" y="157161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2928926" y="284536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5000628" y="285750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7429520" y="292894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2643174" y="420268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3571868" y="24288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5500694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碰上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2428860" y="31432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3143240" y="3714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想要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57224" y="1142990"/>
            <a:ext cx="678661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太白感其意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还卒业。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胤恭勤不倦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博学多通。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357172"/>
            <a:ext cx="678661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五、翻译下面的句子。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11"/>
          <p:cNvSpPr txBox="1"/>
          <p:nvPr/>
        </p:nvSpPr>
        <p:spPr>
          <a:xfrm>
            <a:off x="1000100" y="1785932"/>
            <a:ext cx="757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李白被老妇人的意志感动了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回去完成了学业。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34" y="3357568"/>
            <a:ext cx="8842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车胤谦逊有礼、勤奋而不知疲倦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知识广博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学问精通。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428860" y="1142990"/>
            <a:ext cx="6572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囊萤夜读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这则文言文给我们的启示是什么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357172"/>
            <a:ext cx="678661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六、理解课文。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11"/>
          <p:cNvSpPr txBox="1"/>
          <p:nvPr/>
        </p:nvSpPr>
        <p:spPr>
          <a:xfrm>
            <a:off x="2643174" y="2500312"/>
            <a:ext cx="6317755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无论环境多么恶劣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我们都要勤奋苦学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这样日后必有成就。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57224" y="1142990"/>
            <a:ext cx="678661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铁杵成针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的主人公是谁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这则文言文告诉我们什么道理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357172"/>
            <a:ext cx="678661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六、理解课文。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11"/>
          <p:cNvSpPr txBox="1"/>
          <p:nvPr/>
        </p:nvSpPr>
        <p:spPr>
          <a:xfrm>
            <a:off x="1428728" y="2571750"/>
            <a:ext cx="5235729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李白。　只要有决心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肯下功夫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无论多么难的事情都会成功。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415</Words>
  <Application>Microsoft Office PowerPoint</Application>
  <PresentationFormat>全屏显示(16:9)</PresentationFormat>
  <Paragraphs>127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177</cp:revision>
  <dcterms:created xsi:type="dcterms:W3CDTF">2018-12-06T02:32:00Z</dcterms:created>
  <dcterms:modified xsi:type="dcterms:W3CDTF">2021-11-02T01:59:23Z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