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3" r:id="rId2"/>
    <p:sldId id="286" r:id="rId3"/>
    <p:sldId id="287" r:id="rId4"/>
    <p:sldId id="288" r:id="rId5"/>
    <p:sldId id="290" r:id="rId6"/>
    <p:sldId id="289" r:id="rId7"/>
    <p:sldId id="291" r:id="rId8"/>
    <p:sldId id="292" r:id="rId9"/>
    <p:sldId id="293" r:id="rId10"/>
    <p:sldId id="295" r:id="rId11"/>
    <p:sldId id="294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284" r:id="rId26"/>
  </p:sldIdLst>
  <p:sldSz cx="9144000" cy="5143500" type="screen16x9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19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06"/>
            <a:ext cx="7886700" cy="43598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6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8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8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9"/>
            <a:ext cx="4629150" cy="405380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3124012" cy="2859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8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1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1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1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3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3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" y="-7620"/>
            <a:ext cx="9159875" cy="5159375"/>
          </a:xfrm>
          <a:prstGeom prst="rect">
            <a:avLst/>
          </a:prstGeom>
        </p:spPr>
      </p:pic>
      <p:pic>
        <p:nvPicPr>
          <p:cNvPr id="12" name="图片 11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89" y="774621"/>
            <a:ext cx="1442561" cy="3729514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173"/>
            <a:ext cx="1521619" cy="9024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404110" y="591185"/>
            <a:ext cx="505587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第十八课  </a:t>
            </a:r>
            <a:r>
              <a:rPr lang="zh-CN" alt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文言文二则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98035" y="2589530"/>
            <a:ext cx="1473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第二课时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89605" y="4184015"/>
            <a:ext cx="517461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52190" y="162560"/>
            <a:ext cx="20402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认读词语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394460" y="1812290"/>
            <a:ext cx="740410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磨针溪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弃去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老媪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铁杵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</a:p>
          <a:p>
            <a:pPr indent="228600"/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28600"/>
            <a:endParaRPr 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286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还卒业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生齐读   欲作针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28600"/>
            <a:endParaRPr lang="en-US" sz="900" b="0">
              <a:solidFill>
                <a:srgbClr val="000000"/>
              </a:solidFill>
              <a:latin typeface="NEU-BZ-S92" charset="0"/>
              <a:cs typeface="方正书宋_GBK" charset="0"/>
            </a:endParaRPr>
          </a:p>
          <a:p>
            <a:r>
              <a:rPr lang="en-US" sz="900" b="0">
                <a:solidFill>
                  <a:srgbClr val="000000"/>
                </a:solidFill>
                <a:latin typeface="NEU-BZ-S92" charset="0"/>
                <a:cs typeface="方正书宋_GBK" charset="0"/>
              </a:rPr>
              <a:t>    </a:t>
            </a:r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39140" y="605155"/>
            <a:ext cx="70281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根据部首，猜词语意思。老媪，老妪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0725" y="2003425"/>
            <a:ext cx="73190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看“媪”“妪”的部首，跟“女”有关，联系前面的“老”，可以想到“老媪”“老妪”指的就是老奶奶或老婆婆。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75995" y="309880"/>
            <a:ext cx="69519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初步感知：本文的主人公是谁？你们了解他吗？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1130" y="1351915"/>
            <a:ext cx="2590165" cy="369506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文本框 3"/>
          <p:cNvSpPr txBox="1"/>
          <p:nvPr/>
        </p:nvSpPr>
        <p:spPr>
          <a:xfrm>
            <a:off x="213995" y="1508760"/>
            <a:ext cx="623125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李白（701年－762年） ，字太白，号青莲居士，又号“谪仙人”，是唐代伟大的诗人，被誉为“诗仙”，与杜甫并称为“李杜”，为了与另两位诗人李商隐与杜牧即“小李杜”区别，杜甫与李白又合称“大李杜”。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02005" y="1554480"/>
            <a:ext cx="75171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自由朗读全文，读准字音，读通句子，注意停顿。对照注释或查阅字典，理解古文意思。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36950" y="173990"/>
            <a:ext cx="20478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理解词语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330450" y="1396365"/>
            <a:ext cx="10572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是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64080" y="3892550"/>
            <a:ext cx="16351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感其意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80005" y="3004185"/>
            <a:ext cx="815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方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30450" y="2249170"/>
            <a:ext cx="1468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卒业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31130" y="2203450"/>
            <a:ext cx="991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着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67630" y="1335405"/>
            <a:ext cx="11042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正在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41925" y="2958465"/>
            <a:ext cx="34683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被她的意志感动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241925" y="3839210"/>
            <a:ext cx="21894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完成学业</a:t>
            </a:r>
          </a:p>
        </p:txBody>
      </p:sp>
      <p:cxnSp>
        <p:nvCxnSpPr>
          <p:cNvPr id="16" name="直接连接符 15"/>
          <p:cNvCxnSpPr>
            <a:endCxn id="10" idx="1"/>
          </p:cNvCxnSpPr>
          <p:nvPr/>
        </p:nvCxnSpPr>
        <p:spPr>
          <a:xfrm>
            <a:off x="3262630" y="1733550"/>
            <a:ext cx="1968500" cy="7924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15" idx="1"/>
          </p:cNvCxnSpPr>
          <p:nvPr/>
        </p:nvCxnSpPr>
        <p:spPr>
          <a:xfrm>
            <a:off x="3444875" y="2583180"/>
            <a:ext cx="1797050" cy="1578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endCxn id="13" idx="1"/>
          </p:cNvCxnSpPr>
          <p:nvPr/>
        </p:nvCxnSpPr>
        <p:spPr>
          <a:xfrm flipV="1">
            <a:off x="3183255" y="1657985"/>
            <a:ext cx="1984375" cy="17106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14" idx="1"/>
          </p:cNvCxnSpPr>
          <p:nvPr/>
        </p:nvCxnSpPr>
        <p:spPr>
          <a:xfrm flipV="1">
            <a:off x="3667125" y="3281045"/>
            <a:ext cx="1574800" cy="9531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59510" y="1695450"/>
            <a:ext cx="68021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读一读带有“曰”字的语句。联系文中语句，观察“曰”字字形，想一想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“曰”是什么含义？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2680" y="1695450"/>
            <a:ext cx="68986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外框是个口字，里面一横代表舌头，表示舌头在动，在说话，所以“曰”就是说的意思。</a:t>
            </a: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55320" y="720725"/>
            <a:ext cx="71824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“</a:t>
            </a:r>
            <a:r>
              <a:rPr 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磨针溪，在象耳山下。</a:t>
            </a:r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”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读一读，想一想。磨针溪在什么地方？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6460" y="2420620"/>
            <a:ext cx="32950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磨针溪，在眉州的象耳山下。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1585" y="1753235"/>
            <a:ext cx="5358765" cy="339026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2235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72820" y="1327150"/>
            <a:ext cx="71977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“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世传李太白读书山中，未成，弃去</a:t>
            </a:r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李白在什么地方读书，读完了吗？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19835" y="1695450"/>
            <a:ext cx="66821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4290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传说李白在山中读书的时候，没有完成好自己的学业，就放弃学习离开了。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8510" y="781050"/>
            <a:ext cx="66192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上节课我们用了什么方法学习《囊萤夜读》？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8510" y="2465705"/>
            <a:ext cx="68503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反复朗读是关键，课文注释结合看，扩充词语想画面。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7480" y="727710"/>
            <a:ext cx="506476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过是溪，逢老媪方磨铁杵，问之，曰：“欲作针。”</a:t>
            </a:r>
          </a:p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他遇到了谁，发生了什么事？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1565" y="963295"/>
            <a:ext cx="4237990" cy="4180205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04570" y="1695450"/>
            <a:ext cx="71348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他路过一条小溪，遇见一位老妇人在磨铁棒，问她在干什么，老妇人说：“我想把它磨成针。”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92200" y="2700020"/>
            <a:ext cx="62833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李白被她的精神感动，就回去完成学业。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1555" y="979805"/>
            <a:ext cx="69926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“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太白感其意，还卒业</a:t>
            </a:r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故事的结果是什么呢？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36315" y="241300"/>
            <a:ext cx="20485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60195" y="1289050"/>
            <a:ext cx="60001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学完这篇文言文，你有什么启示？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74420" y="3002280"/>
            <a:ext cx="67144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              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只要功夫深，铁杵磨成针。 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功到自然成。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25570" y="314960"/>
            <a:ext cx="1293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小 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5020" y="1384300"/>
            <a:ext cx="753173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本节课我们学习了一篇小古文,初步学会了如何断句,如何理解字词,如何开开心心地诵读,俗话说,只要工夫深,铁杵磨成针。愿大家多多诵读小古文,喜欢小古文！</a:t>
            </a:r>
          </a:p>
        </p:txBody>
      </p:sp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" y="-8255"/>
            <a:ext cx="9159875" cy="51593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36800" y="1086246"/>
            <a:ext cx="52292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  </a:t>
            </a:r>
            <a:r>
              <a:rPr lang="zh-CN" altLang="en-US" sz="8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8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 descr="结尾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528" y="3395981"/>
            <a:ext cx="3767138" cy="133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58265" y="1742440"/>
            <a:ext cx="64046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这节课我们能不能也用这个方法来学习《铁杵成针》呢？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38500" y="186055"/>
            <a:ext cx="2160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理解课题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22070" y="1757680"/>
            <a:ext cx="64998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读题目，想一想，题目的含义是什么？</a:t>
            </a: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35075" y="1070610"/>
            <a:ext cx="65862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“杵”可能是什么思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?“杵”是什么呢？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99540" y="2714625"/>
            <a:ext cx="67875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是木头，是木棒。是一头粗一头细的木棒。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3075" y="1261745"/>
            <a:ext cx="3507740" cy="34524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1450" y="1147445"/>
            <a:ext cx="52387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那么</a:t>
            </a:r>
            <a:r>
              <a:rPr 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铁杵</a:t>
            </a:r>
            <a:r>
              <a:rPr 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是什么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呢？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7345" y="2067560"/>
            <a:ext cx="50323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请看图片，这就是铁杵，一头粗一头细的圆铁棒，要把它磨成一根针，不容易啊。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pic>
        <p:nvPicPr>
          <p:cNvPr id="2" name="图片 1" descr="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" y="2063115"/>
            <a:ext cx="2628019" cy="26280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9530" y="1242060"/>
            <a:ext cx="13417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féng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49015" y="241935"/>
            <a:ext cx="2023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指导书写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77260" y="2063115"/>
            <a:ext cx="1261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58995" y="2063115"/>
            <a:ext cx="39604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“辶”起笔低，平捺长伸，托住被包部分。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pic>
        <p:nvPicPr>
          <p:cNvPr id="2" name="图片 1" descr="组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780" y="1955165"/>
            <a:ext cx="2628019" cy="26280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22425" y="1162685"/>
            <a:ext cx="825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zú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69640" y="1955165"/>
            <a:ext cx="1261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60265" y="1955165"/>
            <a:ext cx="39674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上横短，下横长，竖要在正中，与上面点对齐。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13455" y="186690"/>
            <a:ext cx="20948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ln>
                  <a:solidFill>
                    <a:sysClr val="windowText" lastClr="000000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初读课文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2010" y="1421130"/>
            <a:ext cx="74377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磨针溪，在/象耳山下。世传/李太白读书/山中，未成，弃去。过/是溪，逢/老媪（ǎo）/方/磨铁杵，问之，曰（yuē）：“欲作针。”太白/感其意，还（huán）/卒（zú）业。  </a:t>
            </a: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738</Words>
  <Application>WPS 演示</Application>
  <PresentationFormat>全屏显示(16:9)</PresentationFormat>
  <Paragraphs>59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lenovop</cp:lastModifiedBy>
  <cp:revision>21</cp:revision>
  <dcterms:created xsi:type="dcterms:W3CDTF">2019-10-08T06:30:00Z</dcterms:created>
  <dcterms:modified xsi:type="dcterms:W3CDTF">2021-01-11T02:45:48Z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