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60" r:id="rId6"/>
    <p:sldId id="273" r:id="rId7"/>
    <p:sldId id="289" r:id="rId8"/>
    <p:sldId id="290" r:id="rId9"/>
    <p:sldId id="291" r:id="rId10"/>
    <p:sldId id="285" r:id="rId11"/>
    <p:sldId id="292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55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267494"/>
            <a:ext cx="84969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你能概括一下这部分的内容吗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9658" y="1643056"/>
            <a:ext cx="7939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写雨来的游泳本领高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为雨来后来脱险做了铺垫。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81673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19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小英雄雨来（节选）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一、给加点字选择正确读音。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8794" y="714362"/>
            <a:ext cx="6140781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拧毛巾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nǐng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níng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挨打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ái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āi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撒腿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挣扎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huán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hái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鸡冠花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2071670" y="1285866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2071670" y="1928808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2078547" y="2500312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1" name="TextBox 9"/>
          <p:cNvSpPr txBox="1"/>
          <p:nvPr/>
        </p:nvSpPr>
        <p:spPr>
          <a:xfrm>
            <a:off x="2435737" y="4416996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2" name="TextBox 9"/>
          <p:cNvSpPr txBox="1"/>
          <p:nvPr/>
        </p:nvSpPr>
        <p:spPr>
          <a:xfrm>
            <a:off x="2364299" y="314325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3" name="TextBox 9"/>
          <p:cNvSpPr txBox="1"/>
          <p:nvPr/>
        </p:nvSpPr>
        <p:spPr>
          <a:xfrm>
            <a:off x="2078547" y="3786196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00562" y="107155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86050" y="164305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57488" y="235743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86182" y="29057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71802" y="35718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28992" y="41433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5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28860" y="785800"/>
            <a:ext cx="6572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雨来最喜欢这条紧靠着村边的还乡河。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蓝色的天上飘着红绸似的浮云。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二、缩句。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86116" y="1500180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雨来喜欢还乡河。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3312278" y="2905786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天上飘着浮云。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-71456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三、将下列句子补充为比喻句。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158" y="785800"/>
            <a:ext cx="8286808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芦花开的时候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远远望去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黄绿的芦苇上好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雨来浑身光溜溜的像条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怎么也抓不住。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雨来像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一样抖着头上的水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嘴里吹着气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望着妈妈笑。 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7224" y="1428742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盖了一层厚厚的白雪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29124" y="207168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小泥鳅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928794" y="271462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小鸭子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四、给文章的六个部分分别加上小标题。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348" y="642924"/>
            <a:ext cx="74933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(4)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(5)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(6)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28728" y="785800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游泳本领高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28728" y="1414454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上夜校读书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28728" y="204310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掩护李大叔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28728" y="2671762"/>
            <a:ext cx="21691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与鬼子斗争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28728" y="330041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误以为牺牲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28728" y="392907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雨来巧脱险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5232" y="714362"/>
            <a:ext cx="83216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晋察冀边区的北部有一条还乡河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河里长着很多芦苇。河边有个小村庄。芦花开的时候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远远望去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黄绿的芦苇上好像盖了一层厚厚的白雪。风一吹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鹅毛般的苇絮就飘飘悠悠地飞起来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把这几十家小房屋都罩在柔软的芦花里。因此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这村就叫芦花村。十二岁的雨来就是这村的。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 雨来最喜欢这条紧靠着村边的还乡河。每到夏天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雨来和铁头、三钻儿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还有很多小朋友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好像一群鱼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在河里钻上钻下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藏猫猫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狗刨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立浮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仰浮。雨来仰浮的本领最高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能够脸朝天在水里躺着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不但不沉底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还要把小肚皮露在水面上。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0"/>
            <a:ext cx="84969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五、课内阅读。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44" y="673134"/>
            <a:ext cx="87868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妈妈不让雨来耍水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怕出危险。有一天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妈妈见雨来从外面进来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光着身子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浑身被太阳晒得黝黑发亮。妈妈知道他又去耍水了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把脸一沉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叫他过来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扭身就到炕上抓笤帚。雨来一看要挨打了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撒腿就往外跑。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 妈妈紧跟着追出来。雨来一边跑一边回头看。糟了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眼看要追上了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往哪儿跑呢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铁头正赶着牛从河沿回来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远远地向雨来喊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往河沿跑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往河沿跑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雨来听出了话里的意思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转身就朝河沿跑。妈妈还是死命追着不放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到底追上了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可是雨来浑身光溜溜的像条小泥鳅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怎么也抓不住。只听见扑通一声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雨来扎进河里不见了。妈妈立在河沿上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望着渐渐扩大的水圈直发愣。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8035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忽然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远远的水面上露出个小脑袋来。雨来像小鸭子一样抖着头上的水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用手抹一下眼睛和鼻子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嘴里吹着气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望着妈妈笑。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4252" y="1357304"/>
            <a:ext cx="68825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这个故事发生的地点是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主要人物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在文中画出一个比喻句。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29256" y="128586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芦花村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0298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64681" y="3286130"/>
            <a:ext cx="7579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雨来浑身光溜溜的像条小泥鳅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怎么也抓不住。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498</Words>
  <Application>Microsoft Office PowerPoint</Application>
  <PresentationFormat>全屏显示(16:9)</PresentationFormat>
  <Paragraphs>86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141</cp:revision>
  <dcterms:created xsi:type="dcterms:W3CDTF">2018-12-06T02:32:00Z</dcterms:created>
  <dcterms:modified xsi:type="dcterms:W3CDTF">2021-11-02T02:00:37Z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