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89" r:id="rId8"/>
    <p:sldId id="285" r:id="rId9"/>
    <p:sldId id="290" r:id="rId10"/>
    <p:sldId id="292" r:id="rId11"/>
    <p:sldId id="291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6" d="100"/>
          <a:sy n="66" d="100"/>
        </p:scale>
        <p:origin x="-108" y="-474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08520" y="3435846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123478"/>
            <a:ext cx="838842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这首诗表达了诗人怎样的感情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试着将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宿新市徐公店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的另一首诗写出来吧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2976" y="1000114"/>
            <a:ext cx="5234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表达了诗人对田园生活的热爱。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86182" y="285750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375567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古诗词三首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3554041"/>
            <a:ext cx="1224136" cy="13183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95486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7016" y="843558"/>
            <a:ext cx="8856984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他深感自己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cái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xué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qiǎn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因此学习特别用功。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大雨过后这里变得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lài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天空变得如此的美丽。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地质工作者在野外工作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常会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fēng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cān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十分辛苦。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3438" y="92867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才疏学浅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628" y="1571618"/>
            <a:ext cx="163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万籁俱寂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4804" y="2867762"/>
            <a:ext cx="1638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风餐露宿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6028" y="843558"/>
            <a:ext cx="90479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树头新绿未成阴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醉里吴音相媚好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相媚好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             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　　　　　　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白发谁家翁媪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翁媪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    　　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最喜小儿亡赖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亡赖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                                           　　　　　　                        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123478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二、解释诗句中的加点字。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0321" y="128586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树荫。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98949" y="2214560"/>
            <a:ext cx="39725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这里指互相逗趣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取乐。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41759" y="3191538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老翁和老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妇。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1896229" y="113159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1392173" y="206769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1608197" y="206769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1824221" y="206769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1320165" y="300379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1608197" y="300379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1392173" y="386789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9" name="TextBox 9"/>
          <p:cNvSpPr txBox="1"/>
          <p:nvPr/>
        </p:nvSpPr>
        <p:spPr>
          <a:xfrm>
            <a:off x="1608197" y="386789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8883" y="4048794"/>
            <a:ext cx="83022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同“无赖”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这里指顽皮、淘气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亡”这里读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23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91680" y="699542"/>
            <a:ext cx="77048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《四时田园杂兴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其二十五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》中“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”两句诗写出梅黄杏肥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麦白菜稀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色彩艳丽。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《清平乐·村居》是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代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所写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“清平乐”是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“乐”这里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读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/>
              <a:t> </a:t>
            </a:r>
            <a:endParaRPr lang="zh-CN" altLang="zh-CN" sz="2800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779662"/>
            <a:ext cx="2012451" cy="276890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123478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三、根据古诗内容填空。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7422" y="1405588"/>
            <a:ext cx="5594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梅子金黄杏子肥　麦花雪白菜花稀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00694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29454" y="264318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辛弃疾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29124" y="326297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词牌名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49933" y="3905918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yuè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411510"/>
            <a:ext cx="86764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《清平乐·村居》中描写翁媪三个儿子不同形象的诗句是“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。”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41690" y="1071552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大儿锄豆溪东　中儿正织鸡笼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2910" y="1714494"/>
            <a:ext cx="4873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最喜小儿亡赖　溪头卧剥莲蓬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1520" y="0"/>
            <a:ext cx="684076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31840" y="627534"/>
            <a:ext cx="41044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宿新市徐公店</a:t>
            </a:r>
          </a:p>
          <a:p>
            <a:pPr algn="ctr"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宋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树头新绿未成阴。</a:t>
            </a: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儿童急走追黄蝶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　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1285866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杨万里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28992" y="1928808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篱落疏疏一径深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62802" y="3834480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飞入菜花无处寻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08520" y="3435846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123478"/>
            <a:ext cx="83884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将横线上的内容补充完整。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《宿新市徐公店》是由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首诗歌构成的一组诗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这里选取的是其中一首。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新市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7143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71604" y="2071684"/>
            <a:ext cx="3611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在今湖南攸县北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08520" y="3435846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500048"/>
            <a:ext cx="87154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“儿童急走追黄蝶”中的两个动词分别是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和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意思是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将儿童的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的神态和心理刻画得惟妙惟肖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跃然纸上。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3569" y="50004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034" y="114299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14612" y="114299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快速奔跑追逐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5720" y="1785932"/>
            <a:ext cx="3251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天真活泼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好奇好胜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279</Words>
  <Application>Microsoft Office PowerPoint</Application>
  <PresentationFormat>全屏显示(16:9)</PresentationFormat>
  <Paragraphs>94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119</cp:revision>
  <dcterms:created xsi:type="dcterms:W3CDTF">2018-12-06T02:32:00Z</dcterms:created>
  <dcterms:modified xsi:type="dcterms:W3CDTF">2019-12-12T06:44:37Z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