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259" r:id="rId5"/>
    <p:sldId id="260" r:id="rId6"/>
    <p:sldId id="293" r:id="rId7"/>
    <p:sldId id="273" r:id="rId8"/>
    <p:sldId id="290" r:id="rId9"/>
    <p:sldId id="291" r:id="rId10"/>
    <p:sldId id="289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9" d="100"/>
          <a:sy n="69" d="100"/>
        </p:scale>
        <p:origin x="-55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81673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20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我们家的男子汉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214296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一、给下列加点字注音。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4414" y="857238"/>
            <a:ext cx="614078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沮丧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潦草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倔强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轮廓（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　蹬腿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1721357" y="1285866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1364167" y="1988104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0" name="TextBox 9"/>
          <p:cNvSpPr txBox="1"/>
          <p:nvPr/>
        </p:nvSpPr>
        <p:spPr>
          <a:xfrm>
            <a:off x="1721357" y="2559608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1" name="TextBox 9"/>
          <p:cNvSpPr txBox="1"/>
          <p:nvPr/>
        </p:nvSpPr>
        <p:spPr>
          <a:xfrm>
            <a:off x="3786182" y="2643188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2" name="TextBox 9"/>
          <p:cNvSpPr txBox="1"/>
          <p:nvPr/>
        </p:nvSpPr>
        <p:spPr>
          <a:xfrm>
            <a:off x="3786182" y="1357304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3" name="TextBox 9"/>
          <p:cNvSpPr txBox="1"/>
          <p:nvPr/>
        </p:nvSpPr>
        <p:spPr>
          <a:xfrm>
            <a:off x="3786182" y="200024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57422" y="1000114"/>
            <a:ext cx="726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3438" y="928676"/>
            <a:ext cx="726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43108" y="1571618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liáo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43438" y="1643056"/>
            <a:ext cx="21739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jué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jiàng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85984" y="2214560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kuò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00562" y="2214560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dēng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5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3108" y="1643056"/>
            <a:ext cx="6572296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每当眼泪泳上来的时候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他总是一忍再忍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把那泪珠儿拦在眼框里打转。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6375463" cy="1308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二、下面的句子中每句都有两个错别字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把它们找出来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然后改正。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3071802" y="3143254"/>
            <a:ext cx="36118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涌　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眶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3108" y="1643056"/>
            <a:ext cx="67866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他推开那些防碍他的手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抓住一双最得力的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跳进了车箱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淹没在济济的人群里了。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6375463" cy="1308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二、下面的句子中每句都有两个错别字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把它们找出来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然后改正。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3071802" y="3143254"/>
            <a:ext cx="36118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妨　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厢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三、修改病句。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7158" y="785800"/>
            <a:ext cx="8286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听到这个消息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我大声地议论起来。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星期日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同学们带了面包、鸡蛋、苹果、香蕉、炊具和食品去野炊。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57224" y="1428742"/>
            <a:ext cx="61366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听到这个消息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我们大声地议论起来。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28728" y="3214692"/>
            <a:ext cx="5415265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星期日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同学们带了面包、鸡蛋、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苹果、香蕉、炊具去野炊。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33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5232" y="714362"/>
            <a:ext cx="832161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不知从什么时候起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和他出去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他不愿让人牵他的手了。一只胖胖的小手在我的手掌里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像一条倔强的活鱼一样挣扎着。有一次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我带他去买东西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他提出要让他自己买。我给了他一角钱。他攥着钱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走近了柜台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忽然又胆怯起来。我说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你递上钱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我帮你说好了。”“不要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不要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我自己说。”他说。到了柜台前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他又嘱咐我一句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你不要讲话啊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营业员终于过来了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他神情有点儿紧张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勇敢地开口了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同志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……”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他忘了要买什么东西了。我终于忍不住了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买一包山楂片。”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191142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844" y="673134"/>
            <a:ext cx="8786842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u="sng" dirty="0" smtClean="0">
                <a:latin typeface="微软雅黑" pitchFamily="34" charset="-122"/>
                <a:ea typeface="微软雅黑" pitchFamily="34" charset="-122"/>
              </a:rPr>
              <a:t>”他好久没说话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u="sng" dirty="0" smtClean="0">
                <a:latin typeface="微软雅黑" pitchFamily="34" charset="-122"/>
                <a:ea typeface="微软雅黑" pitchFamily="34" charset="-122"/>
              </a:rPr>
              <a:t>潦草地吃着山楂片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u="sng" dirty="0" smtClean="0">
                <a:latin typeface="微软雅黑" pitchFamily="34" charset="-122"/>
                <a:ea typeface="微软雅黑" pitchFamily="34" charset="-122"/>
              </a:rPr>
              <a:t>神情有些沮丧。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我有点儿后悔起来。后来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他会自个儿拿着五个汽水瓶和一元钱到门口小店换橘子水了。他是一定要自己去的。假如我不放心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跟在他后面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他便停下脚步不走了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你回去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回去嘛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我只得由他去了。他买橘子水日益熟练起来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情绪日益高涨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最终变成了一种可怕的狂热。为了能尽快地拿着空瓶再去买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他便努力地喝橘子水。一个炎热的下午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我从外面回来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见他正在门口小店买橘子水。他站在冰箱前面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露出半个脑袋。营业员只顾和几个成年人做生意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看都不看他一眼。他满头大汗地、耐心地等待着。我很想走过去帮他叫一声“同志”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可最后还是忍住了。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选文写了哪两件事来表现他对独立的要求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文中画线的句子体现了他怎样的心理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24" y="785800"/>
            <a:ext cx="7398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第一次去柜台买东西和自己去小店买橘子水。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57224" y="2043108"/>
            <a:ext cx="7037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对第一次想独立却没有成功的失望和沮丧。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857502"/>
            <a:ext cx="1552753" cy="1144134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497</Words>
  <Application>Microsoft Office PowerPoint</Application>
  <PresentationFormat>全屏显示(16:9)</PresentationFormat>
  <Paragraphs>65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150</cp:revision>
  <dcterms:created xsi:type="dcterms:W3CDTF">2018-12-06T02:32:00Z</dcterms:created>
  <dcterms:modified xsi:type="dcterms:W3CDTF">2021-11-02T02:00:22Z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