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60" r:id="rId5"/>
    <p:sldId id="259" r:id="rId6"/>
    <p:sldId id="293" r:id="rId7"/>
    <p:sldId id="273" r:id="rId8"/>
    <p:sldId id="290" r:id="rId9"/>
    <p:sldId id="291" r:id="rId10"/>
    <p:sldId id="289" r:id="rId11"/>
    <p:sldId id="294" r:id="rId12"/>
    <p:sldId id="295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那花都往一个方向倾覆而去”中“倾覆”是什么意思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1604" y="1714494"/>
            <a:ext cx="5416868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倒下。文中是指芦花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被风吹倒向一个方向。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当第一双男鞋和第一双女鞋分别从爸爸和妈妈的手中编织出来时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全家人都很开心。”为什么全家人都很开心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5852" y="2071684"/>
            <a:ext cx="7039106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鞋子代表了青铜一家的希望。鞋子被满意地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编织了出来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全家人看到了希望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看到了亮堂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堂的日子。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310248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芦花鞋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14546" y="1000114"/>
            <a:ext cx="65722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古代的帝王们在天坛祭天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能够风调雨顺。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让结局不留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让过程更加完美。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那双鞋竟然没有一丝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58010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500298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祈求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786446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58016" y="36433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污迹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70723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搓手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捋顺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倾覆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啧啧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ze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抚摸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纸屑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咯吱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357290" y="128586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721357" y="19881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1357290" y="263104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5221819" y="264318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4857752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4929190" y="200024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57422" y="12627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00826" y="11429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40774" y="17627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43570" y="178593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3108" y="240572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15008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00826" y="31915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1357290" y="3286130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33" name="TextBox 9"/>
          <p:cNvSpPr txBox="1"/>
          <p:nvPr/>
        </p:nvSpPr>
        <p:spPr>
          <a:xfrm>
            <a:off x="4857752" y="329827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19" grpId="0"/>
      <p:bldP spid="25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1643056"/>
            <a:ext cx="678661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的日子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的稻草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的空气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的寒冷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521168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三、在括号中填上合适的词语。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357422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未来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072066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357422" y="24057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2066" y="24057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刺骨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四、将下面句子改为陈述句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要求句意不变。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难道下雪了青铜还坚持要去卖鞋吗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这里能看到你的鞋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难道还能丢吗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24" y="1428742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下雪了青铜还坚持要去卖鞋。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14414" y="2857502"/>
            <a:ext cx="469391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这里能看到你的鞋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丢不了。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928676"/>
            <a:ext cx="85725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当第一双男鞋和第一双女鞋分别从爸爸和妈妈的手中编织出来时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全家人都很开心。两双鞋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在一家人手里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地看个没够。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这两双芦花鞋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实在是太好看了。那柔软的芦花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是长在上面的一般。被风一吹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那花都往一个方向倾覆而去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露出金黄的稻草来。让人想到落在树上的鸟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风吹起时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细软的绒毛被吹开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露出身子来。两双鞋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四只鸟窝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两对鸟。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9114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928676"/>
            <a:ext cx="72152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青铜一家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老老少少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将所有空闲都用在了芦花鞋的编织上。他们编织了一百零一双鞋。第一百零一双是为青铜编的。青铜也应该有一双新的芦花鞋。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接下来的日子里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青铜天天背着几十双芦花鞋到油麻地镇上去卖。那些芦花鞋实在太招人喜欢了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一双一双地卖了出去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过了三天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就只剩下十一双了。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5852" y="195486"/>
            <a:ext cx="70305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在括号里填上正确的词语。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又像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竟像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仅仅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传来传去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既像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正确的顺序是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0" y="2857502"/>
            <a:ext cx="5618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      B       E      A      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378</Words>
  <Application>Microsoft Office PowerPoint</Application>
  <PresentationFormat>全屏显示(16:9)</PresentationFormat>
  <Paragraphs>89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158</cp:revision>
  <dcterms:created xsi:type="dcterms:W3CDTF">2018-12-06T02:32:00Z</dcterms:created>
  <dcterms:modified xsi:type="dcterms:W3CDTF">2021-11-02T02:00:04Z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