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60" r:id="rId6"/>
    <p:sldId id="293" r:id="rId7"/>
    <p:sldId id="294" r:id="rId8"/>
    <p:sldId id="295" r:id="rId9"/>
    <p:sldId id="273" r:id="rId10"/>
    <p:sldId id="291" r:id="rId11"/>
    <p:sldId id="290" r:id="rId12"/>
    <p:sldId id="289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55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5232" y="714362"/>
            <a:ext cx="8321610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墨　梅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我家洗砚池头树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朵朵花开淡墨痕。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不要人夸好颜色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只留清气满乾坤。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这首古诗的作者是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代诗人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诗中的梅花有哪些特点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诗人借墨梅要表达怎样的思想品格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43372" y="1911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00826" y="1911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王冕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57356" y="1571618"/>
            <a:ext cx="3611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花色淡墨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花香清芬。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08" y="2928940"/>
            <a:ext cx="4873450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要表达鄙薄流俗、独善其身、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不求功勋的品格。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34" y="163238"/>
            <a:ext cx="338824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古诗三首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一、给下列加点字注音。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4414" y="857238"/>
            <a:ext cx="61407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洛阳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单于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砚台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乾坤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芙蓉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1357290" y="1345162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1364167" y="198810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1721357" y="2643188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1" name="TextBox 9"/>
          <p:cNvSpPr txBox="1"/>
          <p:nvPr/>
        </p:nvSpPr>
        <p:spPr>
          <a:xfrm>
            <a:off x="4078811" y="2643188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2" name="TextBox 9"/>
          <p:cNvSpPr txBox="1"/>
          <p:nvPr/>
        </p:nvSpPr>
        <p:spPr>
          <a:xfrm>
            <a:off x="4078811" y="1357304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3" name="TextBox 9"/>
          <p:cNvSpPr txBox="1"/>
          <p:nvPr/>
        </p:nvSpPr>
        <p:spPr>
          <a:xfrm>
            <a:off x="4000496" y="200024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85984" y="1000114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luò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12000" y="928676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chán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43108" y="1571618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yàn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12000" y="1643056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qián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5984" y="2214560"/>
            <a:ext cx="726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48064" y="2283718"/>
            <a:ext cx="726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5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0034" y="1071552"/>
            <a:ext cx="80010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他的妹妹长得清纯可爱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就像一朵出水的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róng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小哪吒手中的混天绫和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圈都是很厉害的武器。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秋天来了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一群群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向南方飞去了。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4580100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看拼音写词语。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000232" y="17859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芙蓉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6215074" y="24288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乾坤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786314" y="37147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大雁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3108" y="1643056"/>
            <a:ext cx="678661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平明送客楚山孤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天刚亮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平坦、明亮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6288901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三、给下列加点的字选择正确的解释。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6357950" y="171449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571736" y="214312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   ●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28662" y="500048"/>
            <a:ext cx="67866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一片冰心在玉壶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著名作家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像冰一样晶莹、纯洁的心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单于夜遁逃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泛指侵扰唐朝的游牧民族首领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人名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11"/>
          <p:cNvSpPr txBox="1"/>
          <p:nvPr/>
        </p:nvSpPr>
        <p:spPr>
          <a:xfrm>
            <a:off x="4929190" y="64292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000232" y="100011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   ●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1357290" y="292894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   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00496" y="250031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28662" y="500048"/>
            <a:ext cx="6786610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欲将轻骑逐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骑马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骑兵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只留清气满乾坤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皇家贵族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天地间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11"/>
          <p:cNvSpPr txBox="1"/>
          <p:nvPr/>
        </p:nvSpPr>
        <p:spPr>
          <a:xfrm>
            <a:off x="4067944" y="62753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428860" y="100011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3143240" y="291679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   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00496" y="250031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4950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四、按课文填空。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0100" y="785800"/>
            <a:ext cx="76438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芙蓉楼送辛渐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是一首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作者与友人分别的时间是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具体地点是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友人所去的地方是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500694" y="78580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送别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071934" y="1357304"/>
            <a:ext cx="234872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天刚亮的时候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43042" y="2000246"/>
            <a:ext cx="1266693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芙蓉楼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66313" y="2000246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洛阳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33" grpId="0"/>
      <p:bldP spid="35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571486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塞下曲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的作者是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代诗人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。这首诗从题材分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应属于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墨梅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是一首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是诗人为自己画的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所写的。作者借助墨梅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表达了自己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的思想感情。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83848" y="5714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94941" y="64292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卢纶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7620" y="121442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边塞诗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28992" y="192880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题画诗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5587" y="25003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72132" y="257175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色淡味香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57422" y="3143254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不与世俗同流合污的坚贞纯洁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225</Words>
  <Application>Microsoft Office PowerPoint</Application>
  <PresentationFormat>全屏显示(16:9)</PresentationFormat>
  <Paragraphs>107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164</cp:revision>
  <dcterms:created xsi:type="dcterms:W3CDTF">2018-12-06T02:32:00Z</dcterms:created>
  <dcterms:modified xsi:type="dcterms:W3CDTF">2021-11-02T01:59:47Z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