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60" r:id="rId6"/>
    <p:sldId id="296" r:id="rId7"/>
    <p:sldId id="294" r:id="rId8"/>
    <p:sldId id="273" r:id="rId9"/>
    <p:sldId id="291" r:id="rId10"/>
    <p:sldId id="289" r:id="rId11"/>
    <p:sldId id="297" r:id="rId12"/>
    <p:sldId id="298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船长“指挥着”什么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人们透过阴惨惨的薄雾”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写“阴惨惨”的目的是什么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857238"/>
            <a:ext cx="6316153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“指挥着”救援工作井然有序地进行。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2928940"/>
            <a:ext cx="6136616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为船长的悲壮牺牲做背景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烘托气氛。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这尊黑色的雕像”是指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。全文体现了哈尔威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29190" y="71420"/>
            <a:ext cx="1988045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哈尔威船长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1538" y="1571618"/>
            <a:ext cx="6676828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沉着、有指挥才能和舍己救人的高贵品质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63238"/>
            <a:ext cx="338824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“诺曼底号”遇难记</a:t>
            </a:r>
            <a:endParaRPr lang="zh-CN" altLang="en-US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43254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4685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414" y="857238"/>
            <a:ext cx="72866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解放军战士冒着生命危险救出了落入冰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long(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的小学生。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救援工作进行得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xù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)!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家里的生活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爸爸一天到晚地奔波忙碌着。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57422" y="15716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窟窿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85918" y="28575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井然有序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14744" y="350044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维持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4" grpId="0"/>
      <p:bldP spid="2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071552"/>
            <a:ext cx="800105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混乱　　混杂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市场上有些名牌产品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着一些假货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有时使人真假难分。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这段内河航运管理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最近连续发生了几起事故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58010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二、选择合适的词语填空。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4357686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000496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混乱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071552"/>
            <a:ext cx="80010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派遣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调遣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白求恩同志受加拿大共产党的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不远万里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来到中国。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这次的查缉行动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警方共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了五十名干员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务必将走私集团一网打尽。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58010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二、选择合适的词语填空。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5715008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派遣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86314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调遣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142990"/>
            <a:ext cx="80010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葬身鱼腹　小心翼翼　隐约可辨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犹如铁铸　猝然而至　相提并论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形容事情突然、出乎意料地来到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指淹死于水中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把不同的人或事不加区别地放在一起谈论或同等地看待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形容举动十分谨慎小心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不敢疏忽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4929190" y="207168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猝然而至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257175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葬身鱼腹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339502"/>
            <a:ext cx="5929828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三、根据句子的含义选择词语填空。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857224" y="34290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相提并论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390591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小心翼翼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28728" y="785800"/>
            <a:ext cx="74295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选段一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哈尔威巍然屹立在他的船长岗位上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指挥着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主宰着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领导着大家。他把每件事和每个人都考虑到了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面对惊慌失措的众人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他镇定自若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仿佛他不是给人而是给灾难下达命令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就连失事的船舶似乎也听从他的调遣。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357172"/>
            <a:ext cx="849694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选段二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哈尔威船长一个手势也没有做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一句话也没有说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犹如铁铸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纹丝不动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随着轮船一起沉入了深渊。人们透过阴惨惨的薄雾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凝视着这尊黑色的雕像徐徐沉进大海。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如果将文中的“屹立”改为“站立”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71604" y="1571618"/>
            <a:ext cx="6678431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不可以。“屹立”表示像山峰一样高耸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稳固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常用来比喻坚定不可动摇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里用来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形容船长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更恰当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216</Words>
  <Application>Microsoft Office PowerPoint</Application>
  <PresentationFormat>全屏显示(16:9)</PresentationFormat>
  <Paragraphs>74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172</cp:revision>
  <dcterms:created xsi:type="dcterms:W3CDTF">2018-12-06T02:32:00Z</dcterms:created>
  <dcterms:modified xsi:type="dcterms:W3CDTF">2019-11-21T07:55:55Z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