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60" r:id="rId6"/>
    <p:sldId id="293" r:id="rId7"/>
    <p:sldId id="273" r:id="rId8"/>
    <p:sldId id="296" r:id="rId9"/>
    <p:sldId id="290" r:id="rId10"/>
    <p:sldId id="289" r:id="rId11"/>
    <p:sldId id="294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106" d="100"/>
          <a:sy n="106" d="100"/>
        </p:scale>
        <p:origin x="-84" y="-18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348" y="195486"/>
            <a:ext cx="760206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在紧急关头黄继光做了什么决定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2976" y="1500180"/>
            <a:ext cx="7399783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他张开双臂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向喷射着火舌的火力点猛扑上去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用自己的胸膛堵住了敌人的枪口。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3316802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黄继光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一、给下面加点字选择正确的读音。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14480" y="642924"/>
            <a:ext cx="65722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yì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屡次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摧毁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cuī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胸膛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téng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táng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喷射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pēn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bēn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匍匐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2221423" y="1142990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1864233" y="1785932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1857356" y="2416732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1" name="TextBox 9"/>
          <p:cNvSpPr txBox="1"/>
          <p:nvPr/>
        </p:nvSpPr>
        <p:spPr>
          <a:xfrm>
            <a:off x="2143108" y="4345558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43174" y="10001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86116" y="157161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86182" y="22859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7620" y="28575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86050" y="35718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57554" y="41433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9"/>
          <p:cNvSpPr txBox="1"/>
          <p:nvPr/>
        </p:nvSpPr>
        <p:spPr>
          <a:xfrm>
            <a:off x="2214546" y="305967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33" name="TextBox 9"/>
          <p:cNvSpPr txBox="1"/>
          <p:nvPr/>
        </p:nvSpPr>
        <p:spPr>
          <a:xfrm>
            <a:off x="1857356" y="3702616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5" grpId="0"/>
      <p:bldP spid="20" grpId="0"/>
      <p:bldP spid="21" grpId="0"/>
      <p:bldP spid="26" grpId="0"/>
      <p:bldP spid="28" grpId="0"/>
      <p:bldP spid="30" grpId="0"/>
      <p:bldP spid="31" grpId="0"/>
      <p:bldP spid="19" grpId="0"/>
      <p:bldP spid="25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14546" y="1285866"/>
            <a:ext cx="657229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闪闪发光　　　　　　　　　　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惊天动地　　　　　　　　　　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3502882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000496" y="1428742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念念不忘　　　斤斤计较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000496" y="2071684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冰天雪地　　　昏天黑地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034" y="1142990"/>
            <a:ext cx="81439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这篇课文讲述了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特级英雄黄继光的事迹。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本文根据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马特洛索夫式的英雄黄继光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原文刊载于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黄继光所在营的任务是在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之前夺下被敌人占领的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高地。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4134465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三、根据课文内容填空。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3071802" y="114299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抗美援朝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785786" y="2285998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357422" y="2285998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1934" y="2214560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5786446" y="221456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人民日报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4429124" y="27629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黎明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642910" y="3286130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597.9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4950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四、按要求写句子。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158" y="785800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如果不很快摧毁这个火力点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在黎明前就攻不下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597.9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高地的主峰。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用加点词语写句子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这是朝鲜战场上最激烈的一次阵地战。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28662" y="2119968"/>
            <a:ext cx="6857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如果没有春天的播种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就没有秋天的收获。</a:t>
            </a:r>
          </a:p>
        </p:txBody>
      </p:sp>
      <p:sp>
        <p:nvSpPr>
          <p:cNvPr id="8" name="TextBox 9"/>
          <p:cNvSpPr txBox="1"/>
          <p:nvPr/>
        </p:nvSpPr>
        <p:spPr>
          <a:xfrm>
            <a:off x="785786" y="128586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●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0100" y="350044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这是阵地战。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8224" y="134761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endParaRPr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3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4950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四、按要求写句子。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158" y="785800"/>
            <a:ext cx="828680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一个战士牺牲了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另一个战士也负伤了。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用加点词语写句子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57158" y="2500312"/>
            <a:ext cx="90220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中国共产党领导中国人民从一个胜利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走向另一个胜利。</a:t>
            </a:r>
          </a:p>
        </p:txBody>
      </p:sp>
      <p:sp>
        <p:nvSpPr>
          <p:cNvPr id="8" name="TextBox 9"/>
          <p:cNvSpPr txBox="1"/>
          <p:nvPr/>
        </p:nvSpPr>
        <p:spPr>
          <a:xfrm>
            <a:off x="785786" y="128586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●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57554" y="128586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●   ●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3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928676"/>
            <a:ext cx="85725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火力点里的敌人把机枪对准黄继光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子弹像冰雹一样射过来。黄继光肩上腿上都负了伤。他用尽全身的力气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更加顽强地向前爬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还有二十米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十米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近了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更近了。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啊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黄继光突然站起来了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在暴风雨一样的子弹中站起来了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他举起右臂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手雷在探照灯的光亮中闪闪发光。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轰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敌人的火力点塌了半边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黄继光晕倒了。战士们赶紧冲上去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不料才冲到半路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敌人的机枪又叫起来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战士们被压在山坡上。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天快亮了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规定的时间马上到了。指导员正在着急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只见黄继光又站起来了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他张开双臂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向喷射着火舌的火力点猛扑上去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用自己的胸膛堵住了敌人的枪口。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7255" y="195486"/>
            <a:ext cx="703056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文中第一自然段中的省略号的作用是什么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说明了什么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10" y="1500180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省略号意在表现黄继光的顽强意志。“二十米”“十米”的距离是很短的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但对于身负重伤的黄继光来说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每移动一步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都要付出巨大的努力。但他凭着顽强的毅力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一点一点地接近了敌人的火力点。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333</Words>
  <Application>Microsoft Office PowerPoint</Application>
  <PresentationFormat>全屏显示(16:9)</PresentationFormat>
  <Paragraphs>85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170</cp:revision>
  <dcterms:created xsi:type="dcterms:W3CDTF">2018-12-06T02:32:00Z</dcterms:created>
  <dcterms:modified xsi:type="dcterms:W3CDTF">2019-11-22T00:42:46Z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