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85" r:id="rId9"/>
    <p:sldId id="291" r:id="rId10"/>
    <p:sldId id="292" r:id="rId11"/>
    <p:sldId id="293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500048"/>
            <a:ext cx="8929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通过短文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我觉得奶奶是一个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          　　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的老人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我”是一个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的孩子。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假如你也得到了一个宝葫芦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你该怎么办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你想要些什么呢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628" y="428610"/>
            <a:ext cx="343074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善于讲故事、有智慧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86116" y="1071552"/>
            <a:ext cx="234872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天真、爱幻想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71604" y="2928940"/>
            <a:ext cx="6317755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写出自己的愿望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语句通顺即可。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163238"/>
            <a:ext cx="3245364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宝葫芦的秘密（节选）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339502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3" y="987574"/>
            <a:ext cx="75009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zǒu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14612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43702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妖怪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00364" y="17144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乖巧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3636" y="17144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71736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溜走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6578" y="23574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瘦小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组词。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539552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99592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绍（          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9592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招（          ）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716016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076056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乖（          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76056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乘（          ）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539552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99592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溜（   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9592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榴（   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716016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076056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添（          ）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76056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舔（          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85918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85918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招手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29322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乖巧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29322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乘客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57356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溜走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57356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00760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86446" y="378619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舔舌头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4" grpId="0"/>
      <p:bldP spid="25" grpId="0"/>
      <p:bldP spid="23" grpId="0"/>
      <p:bldP spid="22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5984" y="1428742"/>
            <a:ext cx="6572296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平平常常　　　　　　　　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又瘦又长　　　　　　　　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可怜巴巴　　　　　　　　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三、照样子写词语。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71934" y="1571618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普普通通　　　安安静静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4071934" y="2143122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又黑又瘦　　　又白又胖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071934" y="2786064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千里迢迢　　　白发苍苍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四、按要求改写句子。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857238"/>
            <a:ext cx="80648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奶奶说洗脚水刚好不烫也不冷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非洗不可。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换种说话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意思不变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金老师把课外阅读作为语文作业来布置。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改为“被”字句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2976" y="2143122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奶奶说洗脚水刚好不烫也不冷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必须洗。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57290" y="4000510"/>
            <a:ext cx="6676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课外阅读被金老师作为语文作业来布置。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684076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1604" y="1071552"/>
            <a:ext cx="72061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我就这么着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从很小的时候起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听奶奶讲故事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一直听到我十来岁。奶奶每次讲的都不一样。上次讲的是张三劈面撞见了一位神仙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得了一个宝葫芦。下次讲的是李四出去远足旅行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一游游到了龙宫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得到了一个宝葫芦。王五呢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他因为是一个好孩子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肯让奶奶给他换衣服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所以得到了一个宝葫芦。至于赵六得的一个宝葫芦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那是掘地掘出来的。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500048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 不管张三也好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李四也好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一得到了这个宝葫芦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可就幸福极了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要什么有什么。张三想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我要吃水蜜桃。”立刻就有一盘水蜜桃。李四希望有一条大花狗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马上就冒出了那么一条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冲着他摇尾巴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舔他的手。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后来呢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后来不用说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他们全都过上了好日子。我听了这些故事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常常就联系到自己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我要是有了一个宝葫芦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我该怎么办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我该要些什么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 一直到我长大了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有时候还想起它来。我有几次对着一道算术题发愣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不知道要怎么样列式子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就由“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8”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字想到了宝葫芦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假如我有这么一个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——“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那可就省心了。”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849694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结合短文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幸福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联系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假如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57356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00562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联想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85918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413</Words>
  <Application>Microsoft Office PowerPoint</Application>
  <PresentationFormat>全屏显示(16:9)</PresentationFormat>
  <Paragraphs>81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129</cp:revision>
  <dcterms:created xsi:type="dcterms:W3CDTF">2018-12-06T02:32:00Z</dcterms:created>
  <dcterms:modified xsi:type="dcterms:W3CDTF">2021-11-02T01:58:58Z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