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60" r:id="rId6"/>
    <p:sldId id="293" r:id="rId7"/>
    <p:sldId id="290" r:id="rId8"/>
    <p:sldId id="300" r:id="rId9"/>
    <p:sldId id="294" r:id="rId10"/>
    <p:sldId id="289" r:id="rId11"/>
    <p:sldId id="298" r:id="rId12"/>
    <p:sldId id="299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95486"/>
            <a:ext cx="7459223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巨人说他现在明白为什么春天不肯到这儿来了。根据课文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说说春天不肯到这儿来的原因是什么。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355726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因为花园中少了活泼可爱的孩子们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没有了他们的笑声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连春天都不愿意再进入花园。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95486"/>
            <a:ext cx="745922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巨人的花园需要谁来装点才能变得美丽快乐呢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95686"/>
            <a:ext cx="1440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331680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</a:t>
            </a:r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七</a:t>
            </a:r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巨人的花园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5616" y="1059582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19872" y="113159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布告牌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20272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踪迹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24277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4277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30758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80312" y="30758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6" grpId="0"/>
      <p:bldP spid="2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491630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丰硕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允许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rǔn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yǔn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砌墙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59298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二、我会给加点字选择正确的读音。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427984" y="18516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9872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192367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•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699792" y="2571750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•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699792" y="3219822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•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3059832" y="386789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•</a:t>
            </a:r>
            <a:endParaRPr lang="zh-CN" alt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4067944" y="37958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142990"/>
            <a:ext cx="814393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装饰　　装修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家里刚买新房子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爸爸就开始忙着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新年到了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我和姐姐一起把家里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得焕然一新。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凄凉　　荒凉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大诗人杜甫的晚年生活困苦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越往前走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周围越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647974" cy="657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三、选择合适的词语填入下面的括号里。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292080" y="1707654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装修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076056" y="235572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364088" y="343584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3848" y="393990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荒凉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771550"/>
            <a:ext cx="8572528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u="sng" dirty="0" smtClean="0">
                <a:latin typeface="微软雅黑" pitchFamily="34" charset="-122"/>
                <a:ea typeface="微软雅黑" pitchFamily="34" charset="-122"/>
              </a:rPr>
              <a:t>他看见一幅奇特的景象。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孩子们从墙上一个小洞爬进花园里来了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他们都坐在桃树上面。桃树看见孩子们回来十分高兴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纷纷用花朵把自己装饰起来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还在孩子们头上轻轻地舞动胳膊。小鸟们快乐地飞舞歌唱。花儿们也从绿草丛中伸出头来。这的确是很可爱的景象。只有一个角落还是冬天。这是花园里最远的角落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一个小男孩正站在那里。他太小了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手还挨不到树枝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只好在树旁转来转去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哭得很厉害。这棵可怜的树仍然满身盖着雪和霜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北风还在树顶上吼叫。“快爬上来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孩子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桃树一面对小男孩说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一面尽可能地把树枝垂下去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然而孩子还是太小了。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1059582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巨人看见这个情景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心也软了。他对自己说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我多么自私啊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现在我明白为什么春天不肯到这儿来了。”他十分后悔自己先前的举动。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文中画横线的句子中“奇特的景象”指的是什么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1203598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桃树看见孩子们回来十分高兴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纷纷用花朵把自己装饰起来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小鸟们快乐地飞舞歌唱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花儿们也从绿草丛中伸出头来。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23478"/>
            <a:ext cx="734481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下面说法中不正确的一项是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巨人对他先前的举动十分后悔。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孩子们从墙上的小洞爬进花园后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园中所有的地方都变得快乐了。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桃树看见孩子们回来十分高兴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纷纷用花朵把自己装饰起来。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花园的角落里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有一个小男孩站在那里哭。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0112" y="123478"/>
            <a:ext cx="5040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463</Words>
  <Application>Microsoft Office PowerPoint</Application>
  <PresentationFormat>全屏显示(16:9)</PresentationFormat>
  <Paragraphs>79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183</cp:revision>
  <dcterms:created xsi:type="dcterms:W3CDTF">2018-12-06T02:32:00Z</dcterms:created>
  <dcterms:modified xsi:type="dcterms:W3CDTF">2021-11-02T01:58:43Z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