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97" r:id="rId6"/>
    <p:sldId id="300" r:id="rId7"/>
    <p:sldId id="293" r:id="rId8"/>
    <p:sldId id="290" r:id="rId9"/>
    <p:sldId id="301" r:id="rId10"/>
    <p:sldId id="294" r:id="rId11"/>
    <p:sldId id="289" r:id="rId12"/>
    <p:sldId id="298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55" y="195486"/>
            <a:ext cx="703056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当公主出现在面前的时候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她不得不承认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她还从来没有见过比这更美的容貌。”这句话是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句。我可以用另一种方法来表达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还不改变句子的意思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4480" y="1428742"/>
            <a:ext cx="400052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双重否定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5852" y="2928940"/>
            <a:ext cx="678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当公主出现在面前的时候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她承认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她还从来没有见过比这更美的容貌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195486"/>
            <a:ext cx="7459223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王子认为救活他的人是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但真正救活他的人却是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3438" y="118574"/>
            <a:ext cx="1143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71736" y="785800"/>
            <a:ext cx="2143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小人鱼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31680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海的女儿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一、把下面的音节和对应的词语连起来。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00166" y="714362"/>
            <a:ext cx="65722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shén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shèng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睫毛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婚讯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yǒng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héng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仪式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pū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chén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旗帜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铺陈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máo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永恒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hūn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xùn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宴会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神圣</a:t>
            </a:r>
          </a:p>
        </p:txBody>
      </p:sp>
      <p:cxnSp>
        <p:nvCxnSpPr>
          <p:cNvPr id="10" name="直接连接符 9"/>
          <p:cNvCxnSpPr/>
          <p:nvPr/>
        </p:nvCxnSpPr>
        <p:spPr>
          <a:xfrm rot="16200000" flipH="1">
            <a:off x="2643174" y="1428742"/>
            <a:ext cx="3143272" cy="242889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500298" y="1500180"/>
            <a:ext cx="2928958" cy="228601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28926" y="2000228"/>
            <a:ext cx="2500330" cy="135734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71736" y="2357436"/>
            <a:ext cx="2857520" cy="50006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214546" y="2357436"/>
            <a:ext cx="3214710" cy="50006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428860" y="1000114"/>
            <a:ext cx="3000396" cy="228601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571736" y="1500180"/>
            <a:ext cx="2857520" cy="228601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214546" y="1928808"/>
            <a:ext cx="3214710" cy="235745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1142990"/>
            <a:ext cx="79296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A.dōu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B.dū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北京是我国的首都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除了我以外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他们全都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哈哈大笑起来。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29124" y="185737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57752" y="257175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786182" y="2273856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6248" y="300037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0" grpId="0"/>
      <p:bldP spid="31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14296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1142990"/>
            <a:ext cx="792961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A.chuán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B.zhuàn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王奶奶的一生非常具有传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奇色彩。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如果你读了他的自传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你就能更深层次地理解他小说的内涵。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86314" y="257175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29256" y="185737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864629" y="2285998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14810" y="2928940"/>
            <a:ext cx="42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0" grpId="0"/>
      <p:bldP spid="31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142990"/>
            <a:ext cx="80010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变成人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并能得到人类的爱情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可以得到一个不灭的灵魂。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你得不到王子的爱情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不会得到一个不灭的灵魂。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5211683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三、选择恰当的关联词语填空。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1285852" y="1785932"/>
            <a:ext cx="5976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                         就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1357290" y="2857502"/>
            <a:ext cx="4889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                    就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四、阅读下面的文段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按要求完成练习。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52" y="785800"/>
            <a:ext cx="85010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小人鱼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迫切　急切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地想要看看她的美貌。当公主出现在面前的时候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她不得不承认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她还从来没有见过比这更美的容貌。她的皮肤是那么细嫩、洁白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乌黑的长睫毛下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一对深蓝的、钟情的眼睛在微笑着。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“就是你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王子对公主说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,“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当我像一具死尸一样躺在岸上的时候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救活我的就是你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他把这位羞答答的新娘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紧紧地拥在自己的怀里。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四、阅读下面的文段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按要求完成练习。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52" y="785800"/>
            <a:ext cx="850109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“啊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我真是太幸福了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他又转过身对小人鱼说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,“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我从来不敢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奢望　期望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的最美好的事情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现在终于成为了现实。你会为我的幸福而高兴吧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因为你是所有人中最喜欢我的啊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小人鱼亲吻着王子的手。她觉得自己的心在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破损　破碎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。她知道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王子举行婚礼后的第一个早晨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她就会死去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变成海上的泡沫。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348" y="195486"/>
            <a:ext cx="760206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上面文段的作者是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。我还读过他的其他童话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\”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画去括号中不恰当的词语。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0972" y="148125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丹麦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57502"/>
            <a:ext cx="1552753" cy="11441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86578" y="142858"/>
            <a:ext cx="1266693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安徒生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86380" y="785800"/>
            <a:ext cx="2709396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卖火柴的小女孩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5852" y="1428742"/>
            <a:ext cx="1266693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丑小鸭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3042" y="2928940"/>
            <a:ext cx="65037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迫切　急切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奢望　期望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 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破损　破碎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786050" y="3000378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00628" y="3071816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00760" y="3071816"/>
            <a:ext cx="78581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272</Words>
  <Application>Microsoft Office PowerPoint</Application>
  <PresentationFormat>全屏显示(16:9)</PresentationFormat>
  <Paragraphs>77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190</cp:revision>
  <dcterms:created xsi:type="dcterms:W3CDTF">2018-12-06T02:32:00Z</dcterms:created>
  <dcterms:modified xsi:type="dcterms:W3CDTF">2021-11-02T01:58:27Z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