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92" r:id="rId13"/>
    <p:sldId id="293" r:id="rId14"/>
    <p:sldId id="294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乡下人家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不论什么时候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不论什么季节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都有一道独特、迷人的风景。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38" y="2214560"/>
            <a:ext cx="7258557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集中地概括了乡下人家美丽迷人的生活环境和朴实欢快的美好生活。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195486"/>
            <a:ext cx="77768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928676"/>
            <a:ext cx="85341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有些人家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还在门前的场地上种几株花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芍药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凤仙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鸡冠花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大丽菊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它们依着时令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顺序开放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朴素中带着几分华丽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显出一派独特的农家风光。还有些人家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在屋后种几十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     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绿的叶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竿　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投下一片绿绿的浓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阴　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。几场春雨过后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到那里走走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你常常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会看见许多鲜嫩的笋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成群地从土里探出头来。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3714758"/>
            <a:ext cx="77768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\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”画掉括号里用得不恰当的字。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868144" y="2211710"/>
            <a:ext cx="500066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500166" y="2714626"/>
            <a:ext cx="500066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572000" y="2715766"/>
            <a:ext cx="500066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411510"/>
            <a:ext cx="828092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用横线画出这段话中的一个拟人句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由这句话我想到了一个成语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214560"/>
            <a:ext cx="72585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几场春雨过后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到那里走走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你常常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会看见许多鲜嫩的笋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成群地从土里探出头来。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43175" y="1000114"/>
            <a:ext cx="2143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雨后春笋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406" y="411510"/>
            <a:ext cx="8748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这段话是按照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的顺序写的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突出了乡村春天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的特点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表达了作者对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的热爱。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7672" y="362439"/>
            <a:ext cx="21431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房前、屋后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7224" y="1000114"/>
            <a:ext cx="21431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72198" y="1000114"/>
            <a:ext cx="21431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乡村生活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乡下人家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09135"/>
            <a:ext cx="1080120" cy="116320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123478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771550"/>
            <a:ext cx="849694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这首动人的歌曲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miáo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了人民辛勤劳动的场景。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2.gāo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sǒng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yún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的巨杉令我们惊叹不已。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这篇课文虽然言语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感情却真挚动人。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60032" y="9055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9912" y="2139702"/>
            <a:ext cx="1935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高耸入云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15074" y="3429006"/>
            <a:ext cx="1935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朴实无华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63688" y="1131590"/>
            <a:ext cx="54726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在括号里填上合适的动词。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瓜架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南瓜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尾巴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旗杆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桌椅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梦乡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195486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二、我会写。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5984" y="178593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628" y="185737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5984" y="25003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628" y="250031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85984" y="31432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0628" y="31432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22" grpId="0"/>
      <p:bldP spid="23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347614"/>
            <a:ext cx="6572296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小河	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浓荫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石狮子	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春雨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风景	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农家风光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4790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在括号里填上合适的量词。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1802" y="1428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86446" y="1428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71802" y="207168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86446" y="21431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43240" y="278606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86446" y="278606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派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在括号里填上合适的形容词。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1347614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的装饰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的风光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的浓荫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的笋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的红霞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的微风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8662" y="135730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别有风趣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29124" y="13573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9338" y="200024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绿绿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29124" y="207168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鲜嫩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89338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29124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411510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三、用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\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画出每组中不是同一类的词语。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1419622"/>
            <a:ext cx="842493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凤仙　芍药　鲜花　大丽菊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丝瓜　苦瓜　冬瓜　哈密瓜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彩云　乌云　白云　星星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傍晚　晌午　时间　黄昏　夜晚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714612" y="1571618"/>
            <a:ext cx="114300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0496" y="2214560"/>
            <a:ext cx="114300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857620" y="2857502"/>
            <a:ext cx="114300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786050" y="3500444"/>
            <a:ext cx="1143008" cy="42862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2908" y="3214692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123478"/>
            <a:ext cx="6840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说说自己的理解。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728" y="2714626"/>
            <a:ext cx="7258557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指农家小屋前攀着棚架爬上屋檐的碧绿的藤和叶、青红的瓜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把农家小屋装点得别致生动、亲切可爱。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915566"/>
            <a:ext cx="82725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青、红的瓜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碧绿的藤和叶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构成了一道别有风趣的装饰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比那高楼门前蹲着一对石狮子或是竖着两根大旗杆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可爱多了。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85852" y="1785932"/>
            <a:ext cx="7258557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春天下雨后竹笋长得很多很快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充分展示了春季勃勃的生机。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267494"/>
            <a:ext cx="827253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几场春雨过后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到那里走走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常常会看见许多鲜嫩的笋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成群地从土里探出头来。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482</Words>
  <Application>Microsoft Office PowerPoint</Application>
  <PresentationFormat>全屏显示(16:9)</PresentationFormat>
  <Paragraphs>88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126</cp:revision>
  <dcterms:created xsi:type="dcterms:W3CDTF">2018-12-06T02:32:00Z</dcterms:created>
  <dcterms:modified xsi:type="dcterms:W3CDTF">2019-12-12T07:03:37Z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