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799288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乡下人为什么会在屋顶上开一个天窗呢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在阵雨天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我们能从这小小的天窗看到什么呢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48" y="857238"/>
            <a:ext cx="6857968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在大风大雨或者北风呼呼叫的冬天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关起来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屋子里黑得像地洞似的。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2786064"/>
            <a:ext cx="6136616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看见雨脚在那里卜落卜落跳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带子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似的闪电一瞥。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799288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为什么说这“小小的天窗是你唯一的慰藉”呢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48" y="1500180"/>
            <a:ext cx="7579319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因为在雨天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我们只能透过小小的天窗看外面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想象着外面的雷雨是怎样猛厉地扫荡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整个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天　窗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47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987574"/>
            <a:ext cx="871296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我们把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搭在了草地的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tān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路灯亮了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晶亮的雪花在光影里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shǎn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shǎn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shuò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像一群群洁白的小飞蛾。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旧社会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贪官污吏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老百姓苦不堪言。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28992" y="11198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帐篷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304" y="10595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2427734"/>
            <a:ext cx="1883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闪闪烁烁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3003798"/>
            <a:ext cx="1883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横行霸道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27784" y="1563638"/>
            <a:ext cx="45365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暖和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二、写出下面词语的反义词。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寒冷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29289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571704" y="1347614"/>
            <a:ext cx="6572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闪闪烁烁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卜落卜落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43372" y="1285866"/>
            <a:ext cx="3611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晶晶亮亮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隐隐约约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4143372" y="2643188"/>
            <a:ext cx="3611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滴答滴答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吧嗒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吧嗒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四、根据课文内容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在括号中填上合适的词语。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347614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的玻璃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的云彩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的猫头鹰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的夜莺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4367" y="1428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4367" y="21431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4367" y="271462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霸气十足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4367" y="335756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会唱歌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9552" y="987574"/>
            <a:ext cx="78488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本文是著名作家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的作品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写活泼的孩子在雨天、夜晚把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作为观察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的唯一窗口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天窗引发了孩子们丰富的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。全文词汇丰富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句式既工整又多变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运用了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等修辞手法。</a:t>
            </a: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123478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五、填空。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00430" y="10001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茅盾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0760" y="16430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57884" y="228599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292894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00298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  <p:bldP spid="14" grpId="0"/>
      <p:bldP spid="15" grpId="0"/>
      <p:bldP spid="10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2" y="285734"/>
            <a:ext cx="799288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你会从那小玻璃上面的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想象到无数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可爱的星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无数像山似的、马似的、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似的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的云彩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你会从那小玻璃上面掠过的一条黑影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想象到这也许是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灰色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也许是会唱歌的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许是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的猫头鹰……总之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夜的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立刻会在你的想象中展开。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9190" y="30169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一粒星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30169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一朵云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94463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闪闪烁烁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161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161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80" y="28575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23371" y="28575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350044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霸气十足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86512" y="34772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美丽神奇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0"/>
            <a:ext cx="799288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555526"/>
            <a:ext cx="77768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　　乡下的房子只有前面一排木板窗。暖和的晴天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木板窗扇扇打开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光线和空气都有了。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碰着大风大雨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或者北风呼呼叫的冬天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木板窗只好关起来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屋子里就黑得像地洞里似的。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于是乡下人在屋顶开一个小方洞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装一块玻璃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叫作“天窗”。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夏天阵雨来了时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孩子们顶喜欢在雨里跑跳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仰着脸看闪电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然而大人们偏就不许。“到屋里来啊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”跟着木板窗的关闭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孩子们也就被关在地洞似的屋里了。这时候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小小的天窗是你唯一的慰藉。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……小小的天窗会使你的想象锐利起来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261</Words>
  <Application>Microsoft Office PowerPoint</Application>
  <PresentationFormat>全屏显示(16:9)</PresentationFormat>
  <Paragraphs>97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119</cp:revision>
  <dcterms:created xsi:type="dcterms:W3CDTF">2018-12-06T02:32:00Z</dcterms:created>
  <dcterms:modified xsi:type="dcterms:W3CDTF">2019-11-20T08:56:50Z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