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89" r:id="rId8"/>
    <p:sldId id="290" r:id="rId9"/>
    <p:sldId id="285" r:id="rId10"/>
    <p:sldId id="291" r:id="rId11"/>
    <p:sldId id="292" r:id="rId12"/>
    <p:sldId id="293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267494"/>
            <a:ext cx="849694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仿写词语。</a:t>
            </a: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草如茵　柳如眉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文章第四自然段运用了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和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的修辞手法。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作者把三月桃花水想象成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还想象成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554" y="92867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夜如水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3504" y="92867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月如盘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29124" y="15716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15074" y="15716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5786" y="21914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86314" y="283434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小铃铛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37817" y="28575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丝绸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00166" y="350044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竖琴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14678" y="350044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明镜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267494"/>
            <a:ext cx="763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短文表达了作者对三月桃花水的喜爱之情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请找出句子并抄下来。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85852" y="1928808"/>
            <a:ext cx="6680034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地上草如茵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两岸柳如眉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三月桃花水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叫人多沉醉。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三月桃花水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339502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一、给下面加点字选择正确的读音。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5995" y="987574"/>
            <a:ext cx="37118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丽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7620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650051" y="149163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2290011" y="213970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2290011" y="278777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2290011" y="34358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14612" y="192880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71934" y="25717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0430" y="32146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二、辨字组词。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539552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99592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绮（          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9592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骑（          ）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4716016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076056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铛（          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76056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挡（          ）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539552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99592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谈（          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9592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淡（          ）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4716016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076056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竖（          ）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76056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坚（          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85918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绮丽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85918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骑马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29322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铃铛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29322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抵挡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57356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谈话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57356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冷淡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00760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横竖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00760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4" grpId="0"/>
      <p:bldP spid="25" grpId="0"/>
      <p:bldP spid="23" grpId="0"/>
      <p:bldP spid="22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71704" y="1491630"/>
            <a:ext cx="6572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的丝绸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的朝霞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的低语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的水声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38619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86050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明洁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5809123" y="15716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绮丽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857488" y="29057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纤细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572132" y="285750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忽大忽小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四、根据课文内容填空。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059582"/>
            <a:ext cx="8064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课文中桃花水的声音真好听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我还能写出几个描写水声的词语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                                                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;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桃花水真清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我还知道描写水清的词语有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3240" y="171449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71670" y="30003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四、根据课文内容填空。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987574"/>
            <a:ext cx="84969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读了课文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我知道三月的桃花水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是春天的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三月的桃花水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是春天的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“那纤细的低语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是在和刚刚从雪被里伸出头来的麦苗谈心”这句话是把桃花水当成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来写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这样写的好处是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768" y="92867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00562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29322" y="292894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43108" y="357188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生动形象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6840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5656" y="987574"/>
            <a:ext cx="74449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是什么声音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像一串小铃铛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轻轻地走过村边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是什么光芒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像一匹明洁的丝绸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映照着蓝天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河流醒来了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三月的桃花水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舞动着绮丽的朝霞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向前流啊。有一千朵桃花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有一万个小酒窝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在水中回旋。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三月的桃花水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是春天的竖琴。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0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那忽大忽小的水声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应和着拖拉机的鸣响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那纤细的低语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是在和刚刚从雪被里伸出头来的麦苗谈心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那碰着岸边石块的叮当声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像是大路上车轮滚过的铃声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三月的桃花水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是春天的明镜。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它看见燕子飞过天空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翅膀上裹着白云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它看见垂柳披上了长发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如雾如烟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它看见一群姑娘来到河边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水底立刻浮起一朵朵红莲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她们捧起了水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像抖落一片片花瓣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地上草如茵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两岸柳如眉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三月桃花水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叫人多沉醉。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472</Words>
  <Application>Microsoft Office PowerPoint</Application>
  <PresentationFormat>全屏显示(16:9)</PresentationFormat>
  <Paragraphs>103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120</cp:revision>
  <dcterms:created xsi:type="dcterms:W3CDTF">2018-12-06T02:32:00Z</dcterms:created>
  <dcterms:modified xsi:type="dcterms:W3CDTF">2019-12-12T07:15:40Z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