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1" r:id="rId10"/>
    <p:sldId id="285" r:id="rId11"/>
    <p:sldId id="293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684076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在这块透明的琥珀里我们看到了什么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能推测出什么呢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1571618"/>
            <a:ext cx="70722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看到蜘蛛和苍蝇这两个小东西仍旧好好地躺着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可以看见它们身上的每一根毫毛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它们的腿的四周显出好几圈黑色的圆环。能推测出它们当时捕食的状态。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684076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根据你的理解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说说这块琥珀有什么科学价值呢。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4546" y="1928808"/>
            <a:ext cx="60881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可以知道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在远古时代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世界上就已经有苍蝇和蜘蛛了。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琥　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09135"/>
            <a:ext cx="1080120" cy="11632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23478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771550"/>
            <a:ext cx="789181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这两只小昆虫在黏稠的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sōng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zhēng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发生在几千万年前的故事的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情形。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晌午的太阳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着整个树林。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1670" y="154846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85723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78606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0430" y="3429006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热辣辣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2264" y="3429006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7584" y="1419622"/>
            <a:ext cx="7560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苍蝇伸起腿来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弹弹　掸掸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翅膀。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许多老松树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渗出　流出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厚厚的松脂。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猛烈　澎湃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的波涛把海里的泥沙卷到岸边。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二、画去句子中不恰当的词语。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428992" y="1571618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71934" y="2214560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285852" y="2857502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3728" y="1059582"/>
            <a:ext cx="6572296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“把”字句改成“被”字句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那个渔民的儿子把埋在沙里的琥珀挖了出来。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三、按要求改写句子。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2928940"/>
            <a:ext cx="4873450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埋在沙里的琥珀被那个渔民的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儿子挖了出来。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267494"/>
            <a:ext cx="77768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海水慢慢漫上来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把这片森林淹没了。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缩句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一只小苍蝇在太阳光里快乐地飞舞。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许多老松树在热辣辣的太阳光里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渗出厚厚的松脂。</a:t>
            </a: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785800"/>
            <a:ext cx="6136616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海水慢慢漫上来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这片森林被淹没了。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488" y="2357436"/>
            <a:ext cx="23487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小苍蝇飞舞。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1736" y="3429006"/>
            <a:ext cx="3070071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老松树渗出松脂。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195486"/>
            <a:ext cx="842493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又是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几千年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过去了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那些松脂球成了化石。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海风猛烈地吹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澎湃的波涛把海里的泥沙卷到岸边。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有个渔民带着儿子走过海滩。那孩子赤着脚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他踩着了沙里一块硬东西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就把它挖了出来。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“爸爸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他快活地叫起来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他爸爸接过来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仔细看了看。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9512" y="267494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“这是琥珀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孩子。”他高兴地说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有两个小东西关在里面呢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一只苍蝇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一个蜘蛛。这是很少见的。”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在那块透明的琥珀里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两个小东西仍旧好好地躺着。我们可以看见它们身上的每一根毫毛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还可以想象它们当时在黏稠的松脂里怎样挣扎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因为它们的腿的四周显出好几圈黑色的圆环。从那块琥珀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我们可以推测发生在几千万年前的故事的详细情形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并且可以知道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在远古时代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世界上就已经有苍蝇和蜘蛛了。</a:t>
            </a: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4348" y="267494"/>
            <a:ext cx="7386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渔民的儿子在哪发现的琥珀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14480" y="1571618"/>
            <a:ext cx="69294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在海滩的沙里发现了琥珀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说明这片松树林经过地壳的运动后已经变成了海洋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也是琥珀会被发现的原因。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544</Words>
  <Application>Microsoft Office PowerPoint</Application>
  <PresentationFormat>全屏显示(16:9)</PresentationFormat>
  <Paragraphs>71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121</cp:revision>
  <dcterms:created xsi:type="dcterms:W3CDTF">2018-12-06T02:32:00Z</dcterms:created>
  <dcterms:modified xsi:type="dcterms:W3CDTF">2019-12-12T07:21:00Z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