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59" r:id="rId5"/>
    <p:sldId id="273" r:id="rId6"/>
    <p:sldId id="260" r:id="rId7"/>
    <p:sldId id="289" r:id="rId8"/>
    <p:sldId id="276" r:id="rId9"/>
    <p:sldId id="290" r:id="rId10"/>
    <p:sldId id="285" r:id="rId11"/>
    <p:sldId id="291" r:id="rId12"/>
    <p:sldId id="292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63" d="100"/>
          <a:sy n="63" d="100"/>
        </p:scale>
        <p:origin x="-114" y="-52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8662" y="267494"/>
            <a:ext cx="750099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这一自然段主要写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科学家们的美好心愿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希望找到更多的、更充分的证据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重现恐龙飞向蓝天这一历史过程。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猎食性恐龙演化为鸟类的过程。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科学家们工作的艰辛。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14942" y="285734"/>
            <a:ext cx="9560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42910" y="267494"/>
            <a:ext cx="778674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这篇科普文章主要向人们介绍了科学家根据研究提出的一种假说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             　  　</a:t>
            </a:r>
            <a:r>
              <a:rPr lang="en-US" altLang="zh-CN" sz="2800" u="sng" dirty="0" smtClean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世纪末期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我国科学家发现了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为人们想象恐龙飞向蓝天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变化为鸟类的演化过程提供了证据。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14712" y="785800"/>
            <a:ext cx="54292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鸟类不仅和恐龙有亲缘关系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1428742"/>
            <a:ext cx="7143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而且很可能就是一种小型恐龙的后裔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57686" y="2143122"/>
            <a:ext cx="542928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保存有羽毛的恐龙化石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第六课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6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飞向蓝天的恐龙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45801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看拼音写汉字。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915566"/>
            <a:ext cx="8568952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说到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bèn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zhòng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的恐龙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人们会想起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dùn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的马门溪龙。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有的恐龙重达数十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dūn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有的只有几公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jīn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猎食性恐龙的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qián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越来越长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能像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niǎo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一样拍打。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28926" y="10001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笨重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43834" y="100011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迟钝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29058" y="228599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58082" y="228599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斤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08859" y="300037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858148" y="292894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07704" y="1059582"/>
            <a:ext cx="612068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yī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树栖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xī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zǎn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zhǎn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bì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lín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lìn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片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二、给加点字选择正确的读音。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28992" y="135730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2" name="TextBox 9"/>
          <p:cNvSpPr txBox="1"/>
          <p:nvPr/>
        </p:nvSpPr>
        <p:spPr>
          <a:xfrm>
            <a:off x="2411760" y="1563638"/>
            <a:ext cx="430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4283968" y="1563638"/>
            <a:ext cx="430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2411760" y="2859782"/>
            <a:ext cx="430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4283968" y="2859782"/>
            <a:ext cx="430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2411760" y="4155926"/>
            <a:ext cx="430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7" name="TextBox 9"/>
          <p:cNvSpPr txBox="1"/>
          <p:nvPr/>
        </p:nvSpPr>
        <p:spPr>
          <a:xfrm>
            <a:off x="4355976" y="4083918"/>
            <a:ext cx="430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715008" y="135730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28992" y="271462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00760" y="264318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428992" y="392907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714876" y="392907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5736" y="1131590"/>
            <a:ext cx="65722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我国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科学家在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辽宁西部首次发现了保存有羽毛的恐龙化石。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三、缩写下面的句子。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2714612" y="2714626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科学家发现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了化石。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411510"/>
            <a:ext cx="77768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恐龙的一支经过漫长的演化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最终变成了凌空翱翔的鸟儿。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恐龙后代繁衍成了庞大家族。</a:t>
            </a:r>
          </a:p>
        </p:txBody>
      </p:sp>
      <p:sp>
        <p:nvSpPr>
          <p:cNvPr id="18" name="TextBox 11"/>
          <p:cNvSpPr txBox="1"/>
          <p:nvPr/>
        </p:nvSpPr>
        <p:spPr>
          <a:xfrm>
            <a:off x="1785918" y="1714494"/>
            <a:ext cx="39581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恐龙变成了鸟儿。</a:t>
            </a:r>
          </a:p>
        </p:txBody>
      </p:sp>
      <p:sp>
        <p:nvSpPr>
          <p:cNvPr id="6" name="TextBox 11"/>
          <p:cNvSpPr txBox="1"/>
          <p:nvPr/>
        </p:nvSpPr>
        <p:spPr>
          <a:xfrm>
            <a:off x="1714480" y="3071816"/>
            <a:ext cx="395816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恐龙繁衍成了家族。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0" y="785800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有些恐龙像它们的祖先一样</a:t>
            </a:r>
            <a:r>
              <a:rPr lang="zh-CN" altLang="en-US" sz="2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　　     　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有些恐龙则用</a:t>
            </a:r>
            <a:r>
              <a:rPr lang="zh-CN" altLang="en-US" sz="2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 　　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。有些恐龙身长几十米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重达数十吨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有些恐龙则</a:t>
            </a:r>
            <a:r>
              <a:rPr lang="zh-CN" altLang="en-US" sz="2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　　　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体重不足几公斤。有些恐龙</a:t>
            </a:r>
            <a:r>
              <a:rPr lang="zh-CN" altLang="en-US" sz="2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   　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         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的食肉动物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有些恐龙则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       　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以植物为食。其中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一些猎食性恐龙的身体逐渐变小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越来越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</a:t>
            </a:r>
            <a:r>
              <a:rPr lang="zh-CN" altLang="en-US" sz="2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　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骨骼中空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    　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脑颅膨大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行动</a:t>
            </a:r>
            <a:r>
              <a:rPr lang="zh-CN" altLang="en-US" sz="2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　　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前肢越来越长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能像</a:t>
            </a:r>
            <a:r>
              <a:rPr lang="zh-CN" altLang="en-US" sz="2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　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一样拍打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体表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出美丽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的羽毛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不再披着鳞片或鳞甲。 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四、根据课文内容填空。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643306" y="71436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两足奔跑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29454" y="71436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四足行走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00628" y="114299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身材小巧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71538" y="161990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凶猛异常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43240" y="164305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茹毛饮血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14282" y="207168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温顺可爱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39552" y="249974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鸟类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699792" y="249974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身体轻盈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84168" y="249974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敏捷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9552" y="300379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鸟翼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00034" y="1000114"/>
            <a:ext cx="8286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亿万年前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一种带羽毛的恐龙脱离同类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飞向蓝天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演化出今天的鸟类大家族。科学家们希望能够全面揭示这一历史进程。随着越来越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多相关化石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的发现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他们离这一愿望的实现已越来越近了。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4"/>
            <a:ext cx="71700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联系课文内容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理解“这一历史进程”并填空。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“这一历史进程”指的是恐龙家族中的一支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猎食性恐龙长出羽毛、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的漫长的历史过程。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44838" y="2118838"/>
            <a:ext cx="32420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骨骼中空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71604" y="2714626"/>
            <a:ext cx="324207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脑颅膨大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29058" y="2786064"/>
            <a:ext cx="324207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长出鸟翼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283</Words>
  <Application>Microsoft Office PowerPoint</Application>
  <PresentationFormat>全屏显示(16:9)</PresentationFormat>
  <Paragraphs>95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124</cp:revision>
  <dcterms:created xsi:type="dcterms:W3CDTF">2018-12-06T02:32:00Z</dcterms:created>
  <dcterms:modified xsi:type="dcterms:W3CDTF">2019-12-12T07:30:05Z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