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93" r:id="rId6"/>
    <p:sldId id="260" r:id="rId7"/>
    <p:sldId id="289" r:id="rId8"/>
    <p:sldId id="276" r:id="rId9"/>
    <p:sldId id="290" r:id="rId10"/>
    <p:sldId id="294" r:id="rId11"/>
    <p:sldId id="291" r:id="rId12"/>
    <p:sldId id="292" r:id="rId13"/>
    <p:sldId id="295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读短文说说什么是纳米。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短文主要运用了哪些说明方法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857238"/>
            <a:ext cx="505458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纳米是非常非常小的长度单位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等于十亿分之一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2786064"/>
            <a:ext cx="4512774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列数字、作比较、举例子。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7992888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结合短文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说说你对“纳米技术就在我们身边”这句话的理解。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714494"/>
            <a:ext cx="79296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纳米技术在我们的生活中应用也很多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我们可以把它用在冰箱涂层上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有杀菌和除臭的功能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还可以做成碳纳米管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它比钢铁结实百倍。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195486"/>
            <a:ext cx="799288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简单说说你对纳米技术的了解。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1714494"/>
            <a:ext cx="7929618" cy="195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纳米技术的研究对象一般在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纳米之间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它还有许多新奇的特性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对我们的衣食住行方面都有贡献。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第七课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7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纳米技术就在我们身边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47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0100" y="987574"/>
            <a:ext cx="803639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1.bīng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里如果使用一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  ）涂层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具有杀菌和除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chòu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能够使食物保质期和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保鲜期更长。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纳米检测技术可以实现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bìng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的早期检测与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1802" y="111983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96336" y="10595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1707654"/>
            <a:ext cx="188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2357436"/>
            <a:ext cx="1883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蔬菜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3371" y="300037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84" y="357188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二、辨字组词。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539552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99592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隐（          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9592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稳（          ）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716016" y="1059582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076056" y="77155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健（          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76056" y="1779662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键（          ）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539552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99592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胞（          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9592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跑（          ）</a:t>
            </a:r>
          </a:p>
        </p:txBody>
      </p:sp>
      <p:sp>
        <p:nvSpPr>
          <p:cNvPr id="21" name="左大括号 20"/>
          <p:cNvSpPr/>
          <p:nvPr/>
        </p:nvSpPr>
        <p:spPr>
          <a:xfrm>
            <a:off x="4716016" y="2931790"/>
            <a:ext cx="288032" cy="1224136"/>
          </a:xfrm>
          <a:prstGeom prst="leftBrace">
            <a:avLst>
              <a:gd name="adj1" fmla="val 4637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076056" y="2643758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灶（          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76056" y="3651870"/>
            <a:ext cx="33575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社（          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85918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隐约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859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稳重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929322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健康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929322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琴键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57356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细胞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7356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奔跑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00760" y="271462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炉灶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000760" y="378619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4" grpId="0"/>
      <p:bldP spid="25" grpId="0"/>
      <p:bldP spid="23" grpId="0"/>
      <p:bldP spid="22" grpId="0"/>
      <p:bldP spid="26" grpId="0"/>
      <p:bldP spid="27" grpId="0"/>
      <p:bldP spid="28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28860" y="1000114"/>
            <a:ext cx="657229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纳米技术可以让人们更加健康。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改为反问句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三、根据要求改写句子。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2357422" y="2786064"/>
            <a:ext cx="64972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难道纳米技术不可以让人们更加健康吗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如果在只有几个癌细胞的时候就能够发现的话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死亡率就会大大降低。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用加点词语造句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7224" y="834084"/>
            <a:ext cx="957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 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7356" y="2357436"/>
            <a:ext cx="4693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如果想要有收获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就得奋斗。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9672" y="149163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0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11560" y="123478"/>
            <a:ext cx="66750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四、如果让你利用纳米技术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你会把它运用到生活的哪些地方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发挥想象说一说。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9592" y="1419622"/>
            <a:ext cx="75009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我会用到我们穿的衣服上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我会研制一种不用晾干的衣服。在我们洗完衣服以后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这种纳米材料就会把水分全部吸收蒸发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洗干净的衣服就可以直接穿上了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不需要再晾晒了。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643758"/>
            <a:ext cx="1552753" cy="1144134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7992888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555526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什么是纳米技术呢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这得从纳米说起。纳米是非常非常小的长度单位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等于十亿分之一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米。如果把直径为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纳米的小球放到乒乓球上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相当于把乒乓球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放到地球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可见纳米有多么小。纳米技术的研究对象一般在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纳米之间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不仅肉眼根本看不见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就是普通的光学显微镜也无能为力。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这种纳米级的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物质拥有许多新奇的特性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纳米技术就是研究并利用这些特性造福于人类的一门学问。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555526"/>
            <a:ext cx="7776864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纳米技术就在我们身边。冰箱里面用到一种纳米涂层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具有杀菌和除臭功能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能够使食物保质期和蔬菜保鲜期更长。有一种叫作“碳纳米管”的神奇材料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比钢铁结实百倍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而且非常轻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将来我们有可能坐上“碳纳米管天梯”到太空旅行。在最先进的隐形战机上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用到一种纳米吸波材料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能够把探测雷达波吸收掉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所以雷达根本看不见它。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506</Words>
  <Application>Microsoft Office PowerPoint</Application>
  <PresentationFormat>全屏显示(16:9)</PresentationFormat>
  <Paragraphs>76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134</cp:revision>
  <dcterms:created xsi:type="dcterms:W3CDTF">2018-12-06T02:32:00Z</dcterms:created>
  <dcterms:modified xsi:type="dcterms:W3CDTF">2019-12-12T07:36:42Z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