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3"/>
  </p:notesMasterIdLst>
  <p:sldIdLst>
    <p:sldId id="271" r:id="rId3"/>
    <p:sldId id="258" r:id="rId4"/>
    <p:sldId id="259" r:id="rId5"/>
    <p:sldId id="273" r:id="rId6"/>
    <p:sldId id="260" r:id="rId7"/>
    <p:sldId id="289" r:id="rId8"/>
    <p:sldId id="276" r:id="rId9"/>
    <p:sldId id="285" r:id="rId10"/>
    <p:sldId id="291" r:id="rId11"/>
    <p:sldId id="272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64" d="100"/>
          <a:sy n="64" d="100"/>
        </p:scale>
        <p:origin x="-876" y="-9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第八课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8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千年梦圆在今朝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45833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看拼音写汉字。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7290" y="857238"/>
            <a:ext cx="750099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众人拾柴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huǒ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yàn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只要大家心齐就没有什么困难不能克服。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万户那种勇于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shí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jiàn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的探索精神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极大地震撼和鼓舞着人们。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人生就像一滴水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也能经过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去穿透石头。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57686" y="10001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29190" y="221456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实践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29454" y="350044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不懈努力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42910" y="1142990"/>
            <a:ext cx="807249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古代流就有“嫦娥奔月”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传说　神话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他消失在了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火焰　焰火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和烟雾中。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3.1992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年党中央决定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实施　实行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载人航天工程。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二、画去句子中不恰当的词语。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5786446" y="1285866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857620" y="1928808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072066" y="2643188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5736" y="1131590"/>
            <a:ext cx="630535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数百年来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坚定而执着的炎黄子孙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始终没有放弃飞离地球的努力。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用加点词语造句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三、按要求改写句子。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2714612" y="3143254"/>
            <a:ext cx="55948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他始终改不了油嘴滑舌的坏毛病。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80312" y="156363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40352" y="156363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2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8596" y="1071552"/>
            <a:ext cx="777686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下面内容属于神话故事的是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鲲鹏展翅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嫦娥奔月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车走空中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代的官员万户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是世界历史上第一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个试验利用火箭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上天的人。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唐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清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宋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411510"/>
            <a:ext cx="777686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四、根据课文内容选择正确答案。</a:t>
            </a:r>
          </a:p>
        </p:txBody>
      </p:sp>
      <p:sp>
        <p:nvSpPr>
          <p:cNvPr id="18" name="TextBox 11"/>
          <p:cNvSpPr txBox="1"/>
          <p:nvPr/>
        </p:nvSpPr>
        <p:spPr>
          <a:xfrm>
            <a:off x="5286380" y="1071552"/>
            <a:ext cx="9286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1928794" y="2285998"/>
            <a:ext cx="9286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8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85720" y="857238"/>
            <a:ext cx="86439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在准备发射人造卫星的同时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中国科学家满怀希望地开始了载人航天技术的探索。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1992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党中央决定实施载人航天工程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一百一十多个单位直接承担了研制、建设和发射任务。经过广大科技人员、工人和解放军官兵十余年的不懈努力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,2003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日早晨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在酒泉卫星发射中心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随着一声震耳欲聋的巨响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我国自行研制的“神舟五号”飞船被送上太空。火箭宛若一条蜿蜒的巨龙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划过一道绚丽的曲线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瞬间便消失在了苍穹之中。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飞船在环绕地球十四圈后成功返回着陆场。航天员杨利伟在即将登机返回北京的时候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用三句话概括了他二十一小时的太空旅行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飞船运行正常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。我自我感觉良好。我为祖国骄傲。”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4"/>
            <a:ext cx="7170020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本段话的第一句是一个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在全段中起着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的作用。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选段最后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杨利伟说的三句话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虽然简短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但充分表达了中国人民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的心情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以及扬眉吐气的民族自豪感。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86380" y="214296"/>
            <a:ext cx="17859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过渡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00298" y="857238"/>
            <a:ext cx="324207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承上启下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00562" y="2143122"/>
            <a:ext cx="324207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喜悦、兴奋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8662" y="267494"/>
            <a:ext cx="750099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说说你对“一百一十多个单位直接承担”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“十余年的不懈努力”两个数字的理解。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71538" y="2285998"/>
            <a:ext cx="7500990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从这两个庞大的数字当中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我知道了这项工程是非常复杂的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参与人员非常多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耗时长。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225</Words>
  <Application>Microsoft Office PowerPoint</Application>
  <PresentationFormat>全屏显示(16:9)</PresentationFormat>
  <Paragraphs>57</Paragraphs>
  <Slides>10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138</cp:revision>
  <dcterms:created xsi:type="dcterms:W3CDTF">2018-12-06T02:32:00Z</dcterms:created>
  <dcterms:modified xsi:type="dcterms:W3CDTF">2019-12-13T05:33:02Z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