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85" r:id="rId10"/>
    <p:sldId id="291" r:id="rId11"/>
    <p:sldId id="294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5656" y="987574"/>
            <a:ext cx="431079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繁星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一五九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天上的风雨来了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鸟儿躲到它的巢里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心中的风雨来了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我只躲到你的怀里。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诗中的两个“风雨”有什么不一样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这首诗表达的情感是什么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928676"/>
            <a:ext cx="7037504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第一个“风雨”就是大自然中的风雨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第二个“风雨”是人们遇到的困难和挫折。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3075806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对母爱伟大、无私的赞扬。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短诗三首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4480" y="785800"/>
            <a:ext cx="67837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1.fán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的四月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到处是一派生机勃勃的景象。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yǒng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的回忆。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严寒的气候加剧了我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的疼痛。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8572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繁花似锦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28575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永不漫灭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88" y="35004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二、形近字组词。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3955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9592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藤（   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腾（   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漫（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05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慢（   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萝（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箩（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076056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灭（          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6056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灾（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1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藤萝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59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沸腾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322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散漫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57356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萝卜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箩筐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00760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熄灭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00760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灾难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4" grpId="0"/>
      <p:bldP spid="25" grpId="0"/>
      <p:bldP spid="23" grpId="0"/>
      <p:bldP spid="22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14546" y="1000114"/>
            <a:ext cx="6643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冰心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原名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福建长乐人。诗人、作家、翻译家、儿童文学作家、社会活动家、散文家。代表作品有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三、作者我知道。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100011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谢婉莹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857488" y="292894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小橘灯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500694" y="29289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714362"/>
            <a:ext cx="77791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哪一颗星没有光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改成陈述句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哪一次我的思潮里没有你波涛的清响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改为陈述句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这些事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是永不漫灭的回忆。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缩句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1419622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每一颗星都有光。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2715766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每一次我的思潮里都有你波涛的清响。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584" y="386789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这些事是记忆。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五、把诗歌补充完整。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7574"/>
            <a:ext cx="849694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这些事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的回忆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的园中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的叶下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母亲的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0166" y="16430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永不漫灭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786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月明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85918" y="28575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43240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膝上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5656" y="987574"/>
            <a:ext cx="43107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繁星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一三一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大海啊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哪一颗星没有光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哪一朵花没有香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哪一次我的思潮里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没有你波涛的清响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85918" y="357172"/>
            <a:ext cx="69631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中的第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首诗。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诗中用到的修辞手法有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 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在这首诗中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诗人要表达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的感情。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71934" y="35717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一三一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57884" y="161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08661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57884" y="29289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热爱大海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318</Words>
  <Application>Microsoft Office PowerPoint</Application>
  <PresentationFormat>全屏显示(16:9)</PresentationFormat>
  <Paragraphs>106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133</cp:revision>
  <dcterms:created xsi:type="dcterms:W3CDTF">2018-12-06T02:32:00Z</dcterms:created>
  <dcterms:modified xsi:type="dcterms:W3CDTF">2019-12-12T07:46:04Z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